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22"/>
  </p:notesMasterIdLst>
  <p:sldIdLst>
    <p:sldId id="256" r:id="rId6"/>
    <p:sldId id="1376" r:id="rId7"/>
    <p:sldId id="1378" r:id="rId8"/>
    <p:sldId id="1374" r:id="rId9"/>
    <p:sldId id="1379" r:id="rId10"/>
    <p:sldId id="1402" r:id="rId11"/>
    <p:sldId id="1403" r:id="rId12"/>
    <p:sldId id="1377" r:id="rId13"/>
    <p:sldId id="1462" r:id="rId14"/>
    <p:sldId id="1457" r:id="rId15"/>
    <p:sldId id="1453" r:id="rId16"/>
    <p:sldId id="1454" r:id="rId17"/>
    <p:sldId id="1460" r:id="rId18"/>
    <p:sldId id="1461" r:id="rId19"/>
    <p:sldId id="1459" r:id="rId20"/>
    <p:sldId id="258" r:id="rId2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2F"/>
    <a:srgbClr val="FFC301"/>
    <a:srgbClr val="DAA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367FC9-DCFC-4566-A258-B056C9257032}" v="1" dt="2020-10-19T19:43:26.8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4660"/>
  </p:normalViewPr>
  <p:slideViewPr>
    <p:cSldViewPr snapToGrid="0">
      <p:cViewPr varScale="1">
        <p:scale>
          <a:sx n="82" d="100"/>
          <a:sy n="82" d="100"/>
        </p:scale>
        <p:origin x="63" y="4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9269D7-EA8D-47E1-B03E-A77AA83C5934}" type="doc">
      <dgm:prSet loTypeId="urn:microsoft.com/office/officeart/2005/8/layout/radial6" loCatId="cycle" qsTypeId="urn:microsoft.com/office/officeart/2005/8/quickstyle/simple2" qsCatId="simple" csTypeId="urn:microsoft.com/office/officeart/2005/8/colors/accent4_2" csCatId="accent4" phldr="1"/>
      <dgm:spPr/>
      <dgm:t>
        <a:bodyPr/>
        <a:lstStyle/>
        <a:p>
          <a:endParaRPr lang="en-US"/>
        </a:p>
      </dgm:t>
    </dgm:pt>
    <dgm:pt modelId="{886CA0F9-33EB-4DCD-A7A2-9CD1C6A2EEBE}">
      <dgm:prSet/>
      <dgm:spPr/>
      <dgm:t>
        <a:bodyPr/>
        <a:lstStyle/>
        <a:p>
          <a:r>
            <a:rPr lang="en-US" b="1" i="0" dirty="0" err="1"/>
            <a:t>Hovedmål</a:t>
          </a:r>
          <a:endParaRPr lang="en-US" dirty="0"/>
        </a:p>
      </dgm:t>
    </dgm:pt>
    <dgm:pt modelId="{50CB8A2B-8786-4960-B5CC-1C89D10FE9F6}" type="parTrans" cxnId="{437C5421-BA45-44A5-8082-F96CA0209B3B}">
      <dgm:prSet/>
      <dgm:spPr/>
      <dgm:t>
        <a:bodyPr/>
        <a:lstStyle/>
        <a:p>
          <a:endParaRPr lang="en-US"/>
        </a:p>
      </dgm:t>
    </dgm:pt>
    <dgm:pt modelId="{6E4428EA-9CEB-4CE5-832A-DFB0078E7C03}" type="sibTrans" cxnId="{437C5421-BA45-44A5-8082-F96CA0209B3B}">
      <dgm:prSet/>
      <dgm:spPr/>
      <dgm:t>
        <a:bodyPr/>
        <a:lstStyle/>
        <a:p>
          <a:endParaRPr lang="en-US"/>
        </a:p>
      </dgm:t>
    </dgm:pt>
    <dgm:pt modelId="{CC90B189-B17A-4E9C-84C9-51FFA0F5C47F}">
      <dgm:prSet/>
      <dgm:spPr/>
      <dgm:t>
        <a:bodyPr/>
        <a:lstStyle/>
        <a:p>
          <a:endParaRPr lang="en-US"/>
        </a:p>
      </dgm:t>
    </dgm:pt>
    <dgm:pt modelId="{A860CA4E-48BC-41B9-AC34-56EAF01F5EA3}" type="parTrans" cxnId="{F1A398C2-1EE1-4378-9C5D-90D85E653D4F}">
      <dgm:prSet/>
      <dgm:spPr/>
      <dgm:t>
        <a:bodyPr/>
        <a:lstStyle/>
        <a:p>
          <a:endParaRPr lang="en-US"/>
        </a:p>
      </dgm:t>
    </dgm:pt>
    <dgm:pt modelId="{7A30E0FA-419E-4C2D-A365-8243429F91BF}" type="sibTrans" cxnId="{F1A398C2-1EE1-4378-9C5D-90D85E653D4F}">
      <dgm:prSet/>
      <dgm:spPr/>
      <dgm:t>
        <a:bodyPr/>
        <a:lstStyle/>
        <a:p>
          <a:endParaRPr lang="en-US"/>
        </a:p>
      </dgm:t>
    </dgm:pt>
    <dgm:pt modelId="{44D9BE43-C61C-4E9C-AD1F-D072D6662BAB}">
      <dgm:prSet/>
      <dgm:spPr/>
      <dgm:t>
        <a:bodyPr/>
        <a:lstStyle/>
        <a:p>
          <a:endParaRPr lang="en-US"/>
        </a:p>
      </dgm:t>
    </dgm:pt>
    <dgm:pt modelId="{6D29E8C8-5749-4316-A57B-79714A935068}" type="parTrans" cxnId="{C7D525C4-B079-4CA7-A9EC-E01B7F54954C}">
      <dgm:prSet/>
      <dgm:spPr/>
      <dgm:t>
        <a:bodyPr/>
        <a:lstStyle/>
        <a:p>
          <a:endParaRPr lang="en-US"/>
        </a:p>
      </dgm:t>
    </dgm:pt>
    <dgm:pt modelId="{B8022260-78B5-474C-B741-FB5905E3CDA0}" type="sibTrans" cxnId="{C7D525C4-B079-4CA7-A9EC-E01B7F54954C}">
      <dgm:prSet/>
      <dgm:spPr/>
      <dgm:t>
        <a:bodyPr/>
        <a:lstStyle/>
        <a:p>
          <a:endParaRPr lang="en-US"/>
        </a:p>
      </dgm:t>
    </dgm:pt>
    <dgm:pt modelId="{ABC1CD8C-1C77-4D65-8EBD-734D051DE9EF}" type="pres">
      <dgm:prSet presAssocID="{389269D7-EA8D-47E1-B03E-A77AA83C5934}" presName="Name0" presStyleCnt="0">
        <dgm:presLayoutVars>
          <dgm:chMax val="1"/>
          <dgm:dir/>
          <dgm:animLvl val="ctr"/>
          <dgm:resizeHandles val="exact"/>
        </dgm:presLayoutVars>
      </dgm:prSet>
      <dgm:spPr/>
    </dgm:pt>
    <dgm:pt modelId="{9801E199-3FD8-4B96-BDF4-73B2AC9BCBE8}" type="pres">
      <dgm:prSet presAssocID="{886CA0F9-33EB-4DCD-A7A2-9CD1C6A2EEBE}" presName="centerShape" presStyleLbl="node0" presStyleIdx="0" presStyleCnt="1"/>
      <dgm:spPr/>
    </dgm:pt>
  </dgm:ptLst>
  <dgm:cxnLst>
    <dgm:cxn modelId="{50471C13-F192-47D2-8930-755E376EE16E}" type="presOf" srcId="{886CA0F9-33EB-4DCD-A7A2-9CD1C6A2EEBE}" destId="{9801E199-3FD8-4B96-BDF4-73B2AC9BCBE8}" srcOrd="0" destOrd="0" presId="urn:microsoft.com/office/officeart/2005/8/layout/radial6"/>
    <dgm:cxn modelId="{437C5421-BA45-44A5-8082-F96CA0209B3B}" srcId="{389269D7-EA8D-47E1-B03E-A77AA83C5934}" destId="{886CA0F9-33EB-4DCD-A7A2-9CD1C6A2EEBE}" srcOrd="0" destOrd="0" parTransId="{50CB8A2B-8786-4960-B5CC-1C89D10FE9F6}" sibTransId="{6E4428EA-9CEB-4CE5-832A-DFB0078E7C03}"/>
    <dgm:cxn modelId="{C4CE3FAE-2309-48A5-98EF-C586F9C0C4AA}" type="presOf" srcId="{389269D7-EA8D-47E1-B03E-A77AA83C5934}" destId="{ABC1CD8C-1C77-4D65-8EBD-734D051DE9EF}" srcOrd="0" destOrd="0" presId="urn:microsoft.com/office/officeart/2005/8/layout/radial6"/>
    <dgm:cxn modelId="{F1A398C2-1EE1-4378-9C5D-90D85E653D4F}" srcId="{389269D7-EA8D-47E1-B03E-A77AA83C5934}" destId="{CC90B189-B17A-4E9C-84C9-51FFA0F5C47F}" srcOrd="1" destOrd="0" parTransId="{A860CA4E-48BC-41B9-AC34-56EAF01F5EA3}" sibTransId="{7A30E0FA-419E-4C2D-A365-8243429F91BF}"/>
    <dgm:cxn modelId="{C7D525C4-B079-4CA7-A9EC-E01B7F54954C}" srcId="{389269D7-EA8D-47E1-B03E-A77AA83C5934}" destId="{44D9BE43-C61C-4E9C-AD1F-D072D6662BAB}" srcOrd="2" destOrd="0" parTransId="{6D29E8C8-5749-4316-A57B-79714A935068}" sibTransId="{B8022260-78B5-474C-B741-FB5905E3CDA0}"/>
    <dgm:cxn modelId="{6C4F2961-64E4-4BD6-9CC5-F1F8E5189A5E}" type="presParOf" srcId="{ABC1CD8C-1C77-4D65-8EBD-734D051DE9EF}" destId="{9801E199-3FD8-4B96-BDF4-73B2AC9BCBE8}" srcOrd="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1E199-3FD8-4B96-BDF4-73B2AC9BCBE8}">
      <dsp:nvSpPr>
        <dsp:cNvPr id="0" name=""/>
        <dsp:cNvSpPr/>
      </dsp:nvSpPr>
      <dsp:spPr>
        <a:xfrm>
          <a:off x="115861" y="37"/>
          <a:ext cx="3207182" cy="3207182"/>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b="1" i="0" kern="1200" dirty="0" err="1"/>
            <a:t>Hovedmål</a:t>
          </a:r>
          <a:endParaRPr lang="en-US" sz="4000" kern="1200" dirty="0"/>
        </a:p>
      </dsp:txBody>
      <dsp:txXfrm>
        <a:off x="585542" y="469718"/>
        <a:ext cx="2267820" cy="226782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2EA2FD-A7FE-4A06-9496-A58EC22E77D5}" type="datetimeFigureOut">
              <a:rPr lang="nb-NO" smtClean="0"/>
              <a:t>20.10.2020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604E6F-C968-4667-9F43-FD73B59B0B95}" type="slidenum">
              <a:rPr lang="nb-NO" smtClean="0"/>
              <a:t>‹#›</a:t>
            </a:fld>
            <a:endParaRPr lang="nb-NO"/>
          </a:p>
        </p:txBody>
      </p:sp>
    </p:spTree>
    <p:extLst>
      <p:ext uri="{BB962C8B-B14F-4D97-AF65-F5344CB8AC3E}">
        <p14:creationId xmlns:p14="http://schemas.microsoft.com/office/powerpoint/2010/main" val="4006458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F2C545E-8D12-474D-AF73-26E8C8371B1F}"/>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D1FBF487-E480-48F7-8A9B-EAF6B21B7F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1B484F59-C649-42A0-8B7B-DFA15F3F9FA9}"/>
              </a:ext>
            </a:extLst>
          </p:cNvPr>
          <p:cNvSpPr>
            <a:spLocks noGrp="1"/>
          </p:cNvSpPr>
          <p:nvPr>
            <p:ph type="dt" sz="half" idx="10"/>
          </p:nvPr>
        </p:nvSpPr>
        <p:spPr/>
        <p:txBody>
          <a:bodyPr/>
          <a:lstStyle/>
          <a:p>
            <a:fld id="{595115D9-B60B-41F1-ACA1-FE153739D3E5}" type="datetimeFigureOut">
              <a:rPr lang="nb-NO" smtClean="0"/>
              <a:t>20.10.2020</a:t>
            </a:fld>
            <a:endParaRPr lang="nb-NO"/>
          </a:p>
        </p:txBody>
      </p:sp>
      <p:sp>
        <p:nvSpPr>
          <p:cNvPr id="5" name="Plassholder for bunntekst 4">
            <a:extLst>
              <a:ext uri="{FF2B5EF4-FFF2-40B4-BE49-F238E27FC236}">
                <a16:creationId xmlns:a16="http://schemas.microsoft.com/office/drawing/2014/main" id="{91B4A6FB-7C42-4071-AA6F-F2AEA4DFE00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723011A-C331-4BB8-8A94-E365EB5F76E0}"/>
              </a:ext>
            </a:extLst>
          </p:cNvPr>
          <p:cNvSpPr>
            <a:spLocks noGrp="1"/>
          </p:cNvSpPr>
          <p:nvPr>
            <p:ph type="sldNum" sz="quarter" idx="12"/>
          </p:nvPr>
        </p:nvSpPr>
        <p:spPr/>
        <p:txBody>
          <a:bodyPr/>
          <a:lstStyle/>
          <a:p>
            <a:fld id="{D5884B70-3672-4612-AE3A-7AA56C86EB35}" type="slidenum">
              <a:rPr lang="nb-NO" smtClean="0"/>
              <a:t>‹#›</a:t>
            </a:fld>
            <a:endParaRPr lang="nb-NO"/>
          </a:p>
        </p:txBody>
      </p:sp>
    </p:spTree>
    <p:extLst>
      <p:ext uri="{BB962C8B-B14F-4D97-AF65-F5344CB8AC3E}">
        <p14:creationId xmlns:p14="http://schemas.microsoft.com/office/powerpoint/2010/main" val="1365519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4971BCA-748A-4993-899B-313596F30D00}"/>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9BBD770C-31DA-4C49-8ED5-4A09284D0D95}"/>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E70CAA4-ADC6-4843-A63C-FCF65871D9FA}"/>
              </a:ext>
            </a:extLst>
          </p:cNvPr>
          <p:cNvSpPr>
            <a:spLocks noGrp="1"/>
          </p:cNvSpPr>
          <p:nvPr>
            <p:ph type="dt" sz="half" idx="10"/>
          </p:nvPr>
        </p:nvSpPr>
        <p:spPr/>
        <p:txBody>
          <a:bodyPr/>
          <a:lstStyle/>
          <a:p>
            <a:fld id="{595115D9-B60B-41F1-ACA1-FE153739D3E5}" type="datetimeFigureOut">
              <a:rPr lang="nb-NO" smtClean="0"/>
              <a:t>20.10.2020</a:t>
            </a:fld>
            <a:endParaRPr lang="nb-NO"/>
          </a:p>
        </p:txBody>
      </p:sp>
      <p:sp>
        <p:nvSpPr>
          <p:cNvPr id="5" name="Plassholder for bunntekst 4">
            <a:extLst>
              <a:ext uri="{FF2B5EF4-FFF2-40B4-BE49-F238E27FC236}">
                <a16:creationId xmlns:a16="http://schemas.microsoft.com/office/drawing/2014/main" id="{A1BC10C8-464D-4703-89F7-CB8EF745E31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3620647-F47D-4E42-9977-178D0D7CE6C1}"/>
              </a:ext>
            </a:extLst>
          </p:cNvPr>
          <p:cNvSpPr>
            <a:spLocks noGrp="1"/>
          </p:cNvSpPr>
          <p:nvPr>
            <p:ph type="sldNum" sz="quarter" idx="12"/>
          </p:nvPr>
        </p:nvSpPr>
        <p:spPr/>
        <p:txBody>
          <a:bodyPr/>
          <a:lstStyle/>
          <a:p>
            <a:fld id="{D5884B70-3672-4612-AE3A-7AA56C86EB35}" type="slidenum">
              <a:rPr lang="nb-NO" smtClean="0"/>
              <a:t>‹#›</a:t>
            </a:fld>
            <a:endParaRPr lang="nb-NO"/>
          </a:p>
        </p:txBody>
      </p:sp>
    </p:spTree>
    <p:extLst>
      <p:ext uri="{BB962C8B-B14F-4D97-AF65-F5344CB8AC3E}">
        <p14:creationId xmlns:p14="http://schemas.microsoft.com/office/powerpoint/2010/main" val="1547661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0FB0D309-4E00-4625-81E6-98970327BB3B}"/>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66950DFB-BF71-45CB-8590-72A5B3FC7E1B}"/>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40E671F-2EA9-4A27-AD39-9A4B099B55C3}"/>
              </a:ext>
            </a:extLst>
          </p:cNvPr>
          <p:cNvSpPr>
            <a:spLocks noGrp="1"/>
          </p:cNvSpPr>
          <p:nvPr>
            <p:ph type="dt" sz="half" idx="10"/>
          </p:nvPr>
        </p:nvSpPr>
        <p:spPr/>
        <p:txBody>
          <a:bodyPr/>
          <a:lstStyle/>
          <a:p>
            <a:fld id="{595115D9-B60B-41F1-ACA1-FE153739D3E5}" type="datetimeFigureOut">
              <a:rPr lang="nb-NO" smtClean="0"/>
              <a:t>20.10.2020</a:t>
            </a:fld>
            <a:endParaRPr lang="nb-NO"/>
          </a:p>
        </p:txBody>
      </p:sp>
      <p:sp>
        <p:nvSpPr>
          <p:cNvPr id="5" name="Plassholder for bunntekst 4">
            <a:extLst>
              <a:ext uri="{FF2B5EF4-FFF2-40B4-BE49-F238E27FC236}">
                <a16:creationId xmlns:a16="http://schemas.microsoft.com/office/drawing/2014/main" id="{6CE1C7DB-9082-491C-9170-5446841DC11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FB34093-0CBD-40D1-98F5-960BF8C2EC10}"/>
              </a:ext>
            </a:extLst>
          </p:cNvPr>
          <p:cNvSpPr>
            <a:spLocks noGrp="1"/>
          </p:cNvSpPr>
          <p:nvPr>
            <p:ph type="sldNum" sz="quarter" idx="12"/>
          </p:nvPr>
        </p:nvSpPr>
        <p:spPr/>
        <p:txBody>
          <a:bodyPr/>
          <a:lstStyle/>
          <a:p>
            <a:fld id="{D5884B70-3672-4612-AE3A-7AA56C86EB35}" type="slidenum">
              <a:rPr lang="nb-NO" smtClean="0"/>
              <a:t>‹#›</a:t>
            </a:fld>
            <a:endParaRPr lang="nb-NO"/>
          </a:p>
        </p:txBody>
      </p:sp>
    </p:spTree>
    <p:extLst>
      <p:ext uri="{BB962C8B-B14F-4D97-AF65-F5344CB8AC3E}">
        <p14:creationId xmlns:p14="http://schemas.microsoft.com/office/powerpoint/2010/main" val="4130034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0984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570A482-3502-41CF-B432-7D94C28B1ED2}"/>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0C22CCA3-216D-4E12-9E21-A200CD62E5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7F2DDD73-5EAA-49F3-9FCD-5E1BBA8994C8}"/>
              </a:ext>
            </a:extLst>
          </p:cNvPr>
          <p:cNvSpPr>
            <a:spLocks noGrp="1"/>
          </p:cNvSpPr>
          <p:nvPr>
            <p:ph type="dt" sz="half" idx="10"/>
          </p:nvPr>
        </p:nvSpPr>
        <p:spPr/>
        <p:txBody>
          <a:bodyPr/>
          <a:lstStyle/>
          <a:p>
            <a:fld id="{5E56A29D-93B1-48BA-AD2B-A0D7EFDC376A}" type="datetimeFigureOut">
              <a:rPr lang="nb-NO" smtClean="0"/>
              <a:t>20.10.2020</a:t>
            </a:fld>
            <a:endParaRPr lang="nb-NO"/>
          </a:p>
        </p:txBody>
      </p:sp>
      <p:sp>
        <p:nvSpPr>
          <p:cNvPr id="5" name="Plassholder for bunntekst 4">
            <a:extLst>
              <a:ext uri="{FF2B5EF4-FFF2-40B4-BE49-F238E27FC236}">
                <a16:creationId xmlns:a16="http://schemas.microsoft.com/office/drawing/2014/main" id="{00527DB3-B2F8-4543-89ED-BE5804C8AB2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F1B5AD7-4356-4E05-B344-7257544F4B5B}"/>
              </a:ext>
            </a:extLst>
          </p:cNvPr>
          <p:cNvSpPr>
            <a:spLocks noGrp="1"/>
          </p:cNvSpPr>
          <p:nvPr>
            <p:ph type="sldNum" sz="quarter" idx="12"/>
          </p:nvPr>
        </p:nvSpPr>
        <p:spPr/>
        <p:txBody>
          <a:bodyPr/>
          <a:lstStyle/>
          <a:p>
            <a:fld id="{8FDCA061-D609-4FB2-939C-4AE63C90700C}" type="slidenum">
              <a:rPr lang="nb-NO" smtClean="0"/>
              <a:t>‹#›</a:t>
            </a:fld>
            <a:endParaRPr lang="nb-NO"/>
          </a:p>
        </p:txBody>
      </p:sp>
    </p:spTree>
    <p:extLst>
      <p:ext uri="{BB962C8B-B14F-4D97-AF65-F5344CB8AC3E}">
        <p14:creationId xmlns:p14="http://schemas.microsoft.com/office/powerpoint/2010/main" val="4286566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4C66084-E1B5-4A55-AEAC-8F69A5E69B3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72ACFB0-0C4E-4C3F-9C35-A7FAB38DC68B}"/>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BE04C20-B1DA-4A95-B3CB-886721F55CE9}"/>
              </a:ext>
            </a:extLst>
          </p:cNvPr>
          <p:cNvSpPr>
            <a:spLocks noGrp="1"/>
          </p:cNvSpPr>
          <p:nvPr>
            <p:ph type="dt" sz="half" idx="10"/>
          </p:nvPr>
        </p:nvSpPr>
        <p:spPr/>
        <p:txBody>
          <a:bodyPr/>
          <a:lstStyle/>
          <a:p>
            <a:fld id="{5E56A29D-93B1-48BA-AD2B-A0D7EFDC376A}" type="datetimeFigureOut">
              <a:rPr lang="nb-NO" smtClean="0"/>
              <a:t>20.10.2020</a:t>
            </a:fld>
            <a:endParaRPr lang="nb-NO"/>
          </a:p>
        </p:txBody>
      </p:sp>
      <p:sp>
        <p:nvSpPr>
          <p:cNvPr id="5" name="Plassholder for bunntekst 4">
            <a:extLst>
              <a:ext uri="{FF2B5EF4-FFF2-40B4-BE49-F238E27FC236}">
                <a16:creationId xmlns:a16="http://schemas.microsoft.com/office/drawing/2014/main" id="{671EB6D8-BCCD-4566-A5EE-EA63254F01C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76F1283-1DC3-4C8C-9D17-1ECCCE7A30C6}"/>
              </a:ext>
            </a:extLst>
          </p:cNvPr>
          <p:cNvSpPr>
            <a:spLocks noGrp="1"/>
          </p:cNvSpPr>
          <p:nvPr>
            <p:ph type="sldNum" sz="quarter" idx="12"/>
          </p:nvPr>
        </p:nvSpPr>
        <p:spPr/>
        <p:txBody>
          <a:bodyPr/>
          <a:lstStyle/>
          <a:p>
            <a:fld id="{8FDCA061-D609-4FB2-939C-4AE63C90700C}" type="slidenum">
              <a:rPr lang="nb-NO" smtClean="0"/>
              <a:t>‹#›</a:t>
            </a:fld>
            <a:endParaRPr lang="nb-NO"/>
          </a:p>
        </p:txBody>
      </p:sp>
    </p:spTree>
    <p:extLst>
      <p:ext uri="{BB962C8B-B14F-4D97-AF65-F5344CB8AC3E}">
        <p14:creationId xmlns:p14="http://schemas.microsoft.com/office/powerpoint/2010/main" val="1655299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2C53CC6-FDE6-4BE2-8498-471633BF2845}"/>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0EB58A20-B7BB-4632-9840-63B78B407F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2F754A82-DE0E-4158-9FA7-28676368B19B}"/>
              </a:ext>
            </a:extLst>
          </p:cNvPr>
          <p:cNvSpPr>
            <a:spLocks noGrp="1"/>
          </p:cNvSpPr>
          <p:nvPr>
            <p:ph type="dt" sz="half" idx="10"/>
          </p:nvPr>
        </p:nvSpPr>
        <p:spPr/>
        <p:txBody>
          <a:bodyPr/>
          <a:lstStyle/>
          <a:p>
            <a:fld id="{5E56A29D-93B1-48BA-AD2B-A0D7EFDC376A}" type="datetimeFigureOut">
              <a:rPr lang="nb-NO" smtClean="0"/>
              <a:t>20.10.2020</a:t>
            </a:fld>
            <a:endParaRPr lang="nb-NO"/>
          </a:p>
        </p:txBody>
      </p:sp>
      <p:sp>
        <p:nvSpPr>
          <p:cNvPr id="5" name="Plassholder for bunntekst 4">
            <a:extLst>
              <a:ext uri="{FF2B5EF4-FFF2-40B4-BE49-F238E27FC236}">
                <a16:creationId xmlns:a16="http://schemas.microsoft.com/office/drawing/2014/main" id="{1047E47F-AA38-4815-9465-1D823327E4A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525353D-95A6-47AA-A6D6-A9D2875783CB}"/>
              </a:ext>
            </a:extLst>
          </p:cNvPr>
          <p:cNvSpPr>
            <a:spLocks noGrp="1"/>
          </p:cNvSpPr>
          <p:nvPr>
            <p:ph type="sldNum" sz="quarter" idx="12"/>
          </p:nvPr>
        </p:nvSpPr>
        <p:spPr/>
        <p:txBody>
          <a:bodyPr/>
          <a:lstStyle/>
          <a:p>
            <a:fld id="{8FDCA061-D609-4FB2-939C-4AE63C90700C}" type="slidenum">
              <a:rPr lang="nb-NO" smtClean="0"/>
              <a:t>‹#›</a:t>
            </a:fld>
            <a:endParaRPr lang="nb-NO"/>
          </a:p>
        </p:txBody>
      </p:sp>
    </p:spTree>
    <p:extLst>
      <p:ext uri="{BB962C8B-B14F-4D97-AF65-F5344CB8AC3E}">
        <p14:creationId xmlns:p14="http://schemas.microsoft.com/office/powerpoint/2010/main" val="3366883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67C630F-340F-46F7-B6EE-414B666BB81D}"/>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CAB4470-6DC4-4274-99A9-4B7E68F329AB}"/>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E9BA8939-A18E-4F27-B42D-29DC0ACB9428}"/>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653BD66D-CF4F-4966-968B-45CFCA26B78D}"/>
              </a:ext>
            </a:extLst>
          </p:cNvPr>
          <p:cNvSpPr>
            <a:spLocks noGrp="1"/>
          </p:cNvSpPr>
          <p:nvPr>
            <p:ph type="dt" sz="half" idx="10"/>
          </p:nvPr>
        </p:nvSpPr>
        <p:spPr/>
        <p:txBody>
          <a:bodyPr/>
          <a:lstStyle/>
          <a:p>
            <a:fld id="{5E56A29D-93B1-48BA-AD2B-A0D7EFDC376A}" type="datetimeFigureOut">
              <a:rPr lang="nb-NO" smtClean="0"/>
              <a:t>20.10.2020</a:t>
            </a:fld>
            <a:endParaRPr lang="nb-NO"/>
          </a:p>
        </p:txBody>
      </p:sp>
      <p:sp>
        <p:nvSpPr>
          <p:cNvPr id="6" name="Plassholder for bunntekst 5">
            <a:extLst>
              <a:ext uri="{FF2B5EF4-FFF2-40B4-BE49-F238E27FC236}">
                <a16:creationId xmlns:a16="http://schemas.microsoft.com/office/drawing/2014/main" id="{4D998D56-0190-420E-B703-3C31BCA2C777}"/>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D2A0EAF1-6E29-477B-8290-273936711483}"/>
              </a:ext>
            </a:extLst>
          </p:cNvPr>
          <p:cNvSpPr>
            <a:spLocks noGrp="1"/>
          </p:cNvSpPr>
          <p:nvPr>
            <p:ph type="sldNum" sz="quarter" idx="12"/>
          </p:nvPr>
        </p:nvSpPr>
        <p:spPr/>
        <p:txBody>
          <a:bodyPr/>
          <a:lstStyle/>
          <a:p>
            <a:fld id="{8FDCA061-D609-4FB2-939C-4AE63C90700C}" type="slidenum">
              <a:rPr lang="nb-NO" smtClean="0"/>
              <a:t>‹#›</a:t>
            </a:fld>
            <a:endParaRPr lang="nb-NO"/>
          </a:p>
        </p:txBody>
      </p:sp>
    </p:spTree>
    <p:extLst>
      <p:ext uri="{BB962C8B-B14F-4D97-AF65-F5344CB8AC3E}">
        <p14:creationId xmlns:p14="http://schemas.microsoft.com/office/powerpoint/2010/main" val="125511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94CE85-C0C4-4C1A-9EE6-C14EFFEF7CC1}"/>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17218AC4-A9B2-499C-812C-339CB82699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0350EB0A-118B-4276-8FB9-848DADEFD7BE}"/>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30C9FE77-4A19-47E8-BDBD-54D5D58C66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F39D3194-BC68-4D49-9B89-8635F480C289}"/>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A6387112-0A89-4E45-92F7-66B1864CEDEF}"/>
              </a:ext>
            </a:extLst>
          </p:cNvPr>
          <p:cNvSpPr>
            <a:spLocks noGrp="1"/>
          </p:cNvSpPr>
          <p:nvPr>
            <p:ph type="dt" sz="half" idx="10"/>
          </p:nvPr>
        </p:nvSpPr>
        <p:spPr/>
        <p:txBody>
          <a:bodyPr/>
          <a:lstStyle/>
          <a:p>
            <a:fld id="{5E56A29D-93B1-48BA-AD2B-A0D7EFDC376A}" type="datetimeFigureOut">
              <a:rPr lang="nb-NO" smtClean="0"/>
              <a:t>20.10.2020</a:t>
            </a:fld>
            <a:endParaRPr lang="nb-NO"/>
          </a:p>
        </p:txBody>
      </p:sp>
      <p:sp>
        <p:nvSpPr>
          <p:cNvPr id="8" name="Plassholder for bunntekst 7">
            <a:extLst>
              <a:ext uri="{FF2B5EF4-FFF2-40B4-BE49-F238E27FC236}">
                <a16:creationId xmlns:a16="http://schemas.microsoft.com/office/drawing/2014/main" id="{803CB300-9ABF-4A79-AA07-9F1B663F0199}"/>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2E03ADBE-24AA-4942-812A-0B3D09F020EF}"/>
              </a:ext>
            </a:extLst>
          </p:cNvPr>
          <p:cNvSpPr>
            <a:spLocks noGrp="1"/>
          </p:cNvSpPr>
          <p:nvPr>
            <p:ph type="sldNum" sz="quarter" idx="12"/>
          </p:nvPr>
        </p:nvSpPr>
        <p:spPr/>
        <p:txBody>
          <a:bodyPr/>
          <a:lstStyle/>
          <a:p>
            <a:fld id="{8FDCA061-D609-4FB2-939C-4AE63C90700C}" type="slidenum">
              <a:rPr lang="nb-NO" smtClean="0"/>
              <a:t>‹#›</a:t>
            </a:fld>
            <a:endParaRPr lang="nb-NO"/>
          </a:p>
        </p:txBody>
      </p:sp>
    </p:spTree>
    <p:extLst>
      <p:ext uri="{BB962C8B-B14F-4D97-AF65-F5344CB8AC3E}">
        <p14:creationId xmlns:p14="http://schemas.microsoft.com/office/powerpoint/2010/main" val="18498270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CCFA10B-A426-4502-A0F2-9B1D9E73A499}"/>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0D7248E1-9E08-41FF-945E-ECA75316629C}"/>
              </a:ext>
            </a:extLst>
          </p:cNvPr>
          <p:cNvSpPr>
            <a:spLocks noGrp="1"/>
          </p:cNvSpPr>
          <p:nvPr>
            <p:ph type="dt" sz="half" idx="10"/>
          </p:nvPr>
        </p:nvSpPr>
        <p:spPr/>
        <p:txBody>
          <a:bodyPr/>
          <a:lstStyle/>
          <a:p>
            <a:fld id="{5E56A29D-93B1-48BA-AD2B-A0D7EFDC376A}" type="datetimeFigureOut">
              <a:rPr lang="nb-NO" smtClean="0"/>
              <a:t>20.10.2020</a:t>
            </a:fld>
            <a:endParaRPr lang="nb-NO"/>
          </a:p>
        </p:txBody>
      </p:sp>
      <p:sp>
        <p:nvSpPr>
          <p:cNvPr id="4" name="Plassholder for bunntekst 3">
            <a:extLst>
              <a:ext uri="{FF2B5EF4-FFF2-40B4-BE49-F238E27FC236}">
                <a16:creationId xmlns:a16="http://schemas.microsoft.com/office/drawing/2014/main" id="{E7C581AD-35E5-41FF-9EC3-0099CE2087A1}"/>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4B30EE17-FB4D-4591-B544-87DE9768B0E3}"/>
              </a:ext>
            </a:extLst>
          </p:cNvPr>
          <p:cNvSpPr>
            <a:spLocks noGrp="1"/>
          </p:cNvSpPr>
          <p:nvPr>
            <p:ph type="sldNum" sz="quarter" idx="12"/>
          </p:nvPr>
        </p:nvSpPr>
        <p:spPr/>
        <p:txBody>
          <a:bodyPr/>
          <a:lstStyle/>
          <a:p>
            <a:fld id="{8FDCA061-D609-4FB2-939C-4AE63C90700C}" type="slidenum">
              <a:rPr lang="nb-NO" smtClean="0"/>
              <a:t>‹#›</a:t>
            </a:fld>
            <a:endParaRPr lang="nb-NO"/>
          </a:p>
        </p:txBody>
      </p:sp>
    </p:spTree>
    <p:extLst>
      <p:ext uri="{BB962C8B-B14F-4D97-AF65-F5344CB8AC3E}">
        <p14:creationId xmlns:p14="http://schemas.microsoft.com/office/powerpoint/2010/main" val="3424107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4CF6C32D-E925-4935-8436-E73A608440BA}"/>
              </a:ext>
            </a:extLst>
          </p:cNvPr>
          <p:cNvSpPr>
            <a:spLocks noGrp="1"/>
          </p:cNvSpPr>
          <p:nvPr>
            <p:ph type="dt" sz="half" idx="10"/>
          </p:nvPr>
        </p:nvSpPr>
        <p:spPr/>
        <p:txBody>
          <a:bodyPr/>
          <a:lstStyle/>
          <a:p>
            <a:fld id="{5E56A29D-93B1-48BA-AD2B-A0D7EFDC376A}" type="datetimeFigureOut">
              <a:rPr lang="nb-NO" smtClean="0"/>
              <a:t>20.10.2020</a:t>
            </a:fld>
            <a:endParaRPr lang="nb-NO"/>
          </a:p>
        </p:txBody>
      </p:sp>
      <p:sp>
        <p:nvSpPr>
          <p:cNvPr id="3" name="Plassholder for bunntekst 2">
            <a:extLst>
              <a:ext uri="{FF2B5EF4-FFF2-40B4-BE49-F238E27FC236}">
                <a16:creationId xmlns:a16="http://schemas.microsoft.com/office/drawing/2014/main" id="{8B040F96-ACA7-4EA4-821A-FB1907ADFF7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225181D1-1E33-4B67-B746-854D5F089C1F}"/>
              </a:ext>
            </a:extLst>
          </p:cNvPr>
          <p:cNvSpPr>
            <a:spLocks noGrp="1"/>
          </p:cNvSpPr>
          <p:nvPr>
            <p:ph type="sldNum" sz="quarter" idx="12"/>
          </p:nvPr>
        </p:nvSpPr>
        <p:spPr/>
        <p:txBody>
          <a:bodyPr/>
          <a:lstStyle/>
          <a:p>
            <a:fld id="{8FDCA061-D609-4FB2-939C-4AE63C90700C}" type="slidenum">
              <a:rPr lang="nb-NO" smtClean="0"/>
              <a:t>‹#›</a:t>
            </a:fld>
            <a:endParaRPr lang="nb-NO"/>
          </a:p>
        </p:txBody>
      </p:sp>
    </p:spTree>
    <p:extLst>
      <p:ext uri="{BB962C8B-B14F-4D97-AF65-F5344CB8AC3E}">
        <p14:creationId xmlns:p14="http://schemas.microsoft.com/office/powerpoint/2010/main" val="820507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ED63110-A8B9-4CCF-B962-7355E23EC4A9}"/>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3BE5EAC6-73FF-47C2-807A-476352FD05A7}"/>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AD3D01CE-69C5-4C75-A1C4-EFD1BCE91030}"/>
              </a:ext>
            </a:extLst>
          </p:cNvPr>
          <p:cNvSpPr>
            <a:spLocks noGrp="1"/>
          </p:cNvSpPr>
          <p:nvPr>
            <p:ph type="dt" sz="half" idx="10"/>
          </p:nvPr>
        </p:nvSpPr>
        <p:spPr/>
        <p:txBody>
          <a:bodyPr/>
          <a:lstStyle/>
          <a:p>
            <a:fld id="{595115D9-B60B-41F1-ACA1-FE153739D3E5}" type="datetimeFigureOut">
              <a:rPr lang="nb-NO" smtClean="0"/>
              <a:t>20.10.2020</a:t>
            </a:fld>
            <a:endParaRPr lang="nb-NO"/>
          </a:p>
        </p:txBody>
      </p:sp>
      <p:sp>
        <p:nvSpPr>
          <p:cNvPr id="5" name="Plassholder for bunntekst 4">
            <a:extLst>
              <a:ext uri="{FF2B5EF4-FFF2-40B4-BE49-F238E27FC236}">
                <a16:creationId xmlns:a16="http://schemas.microsoft.com/office/drawing/2014/main" id="{E5016E19-54AC-4054-9BA1-5DEF1C27471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43303A2-6FF2-46F5-AD8D-7D3FE959810F}"/>
              </a:ext>
            </a:extLst>
          </p:cNvPr>
          <p:cNvSpPr>
            <a:spLocks noGrp="1"/>
          </p:cNvSpPr>
          <p:nvPr>
            <p:ph type="sldNum" sz="quarter" idx="12"/>
          </p:nvPr>
        </p:nvSpPr>
        <p:spPr/>
        <p:txBody>
          <a:bodyPr/>
          <a:lstStyle/>
          <a:p>
            <a:fld id="{D5884B70-3672-4612-AE3A-7AA56C86EB35}" type="slidenum">
              <a:rPr lang="nb-NO" smtClean="0"/>
              <a:t>‹#›</a:t>
            </a:fld>
            <a:endParaRPr lang="nb-NO"/>
          </a:p>
        </p:txBody>
      </p:sp>
    </p:spTree>
    <p:extLst>
      <p:ext uri="{BB962C8B-B14F-4D97-AF65-F5344CB8AC3E}">
        <p14:creationId xmlns:p14="http://schemas.microsoft.com/office/powerpoint/2010/main" val="28417793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BFAC169-DB27-481C-93C0-DD537B3D3BE8}"/>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B8984130-7BFB-4A9C-9D45-E642FD1130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B8BEADA7-D8E4-44B5-BDBD-0577CCB129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53F5698A-3717-4C8B-8254-D82EB178435A}"/>
              </a:ext>
            </a:extLst>
          </p:cNvPr>
          <p:cNvSpPr>
            <a:spLocks noGrp="1"/>
          </p:cNvSpPr>
          <p:nvPr>
            <p:ph type="dt" sz="half" idx="10"/>
          </p:nvPr>
        </p:nvSpPr>
        <p:spPr/>
        <p:txBody>
          <a:bodyPr/>
          <a:lstStyle/>
          <a:p>
            <a:fld id="{5E56A29D-93B1-48BA-AD2B-A0D7EFDC376A}" type="datetimeFigureOut">
              <a:rPr lang="nb-NO" smtClean="0"/>
              <a:t>20.10.2020</a:t>
            </a:fld>
            <a:endParaRPr lang="nb-NO"/>
          </a:p>
        </p:txBody>
      </p:sp>
      <p:sp>
        <p:nvSpPr>
          <p:cNvPr id="6" name="Plassholder for bunntekst 5">
            <a:extLst>
              <a:ext uri="{FF2B5EF4-FFF2-40B4-BE49-F238E27FC236}">
                <a16:creationId xmlns:a16="http://schemas.microsoft.com/office/drawing/2014/main" id="{36343B48-2441-4314-A413-E26AC17A8A33}"/>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C2EE35AC-156C-4479-90D3-FDB01FD515CD}"/>
              </a:ext>
            </a:extLst>
          </p:cNvPr>
          <p:cNvSpPr>
            <a:spLocks noGrp="1"/>
          </p:cNvSpPr>
          <p:nvPr>
            <p:ph type="sldNum" sz="quarter" idx="12"/>
          </p:nvPr>
        </p:nvSpPr>
        <p:spPr/>
        <p:txBody>
          <a:bodyPr/>
          <a:lstStyle/>
          <a:p>
            <a:fld id="{8FDCA061-D609-4FB2-939C-4AE63C90700C}" type="slidenum">
              <a:rPr lang="nb-NO" smtClean="0"/>
              <a:t>‹#›</a:t>
            </a:fld>
            <a:endParaRPr lang="nb-NO"/>
          </a:p>
        </p:txBody>
      </p:sp>
    </p:spTree>
    <p:extLst>
      <p:ext uri="{BB962C8B-B14F-4D97-AF65-F5344CB8AC3E}">
        <p14:creationId xmlns:p14="http://schemas.microsoft.com/office/powerpoint/2010/main" val="2817822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425F64-B252-456E-BBD5-2C31B2B46116}"/>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66DC3A1C-58BC-403D-A205-69E9BE434A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256FB59A-10E5-4729-99E3-32D70940DA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81E400D5-1B61-4F27-B323-3693D45FF0E9}"/>
              </a:ext>
            </a:extLst>
          </p:cNvPr>
          <p:cNvSpPr>
            <a:spLocks noGrp="1"/>
          </p:cNvSpPr>
          <p:nvPr>
            <p:ph type="dt" sz="half" idx="10"/>
          </p:nvPr>
        </p:nvSpPr>
        <p:spPr/>
        <p:txBody>
          <a:bodyPr/>
          <a:lstStyle/>
          <a:p>
            <a:fld id="{5E56A29D-93B1-48BA-AD2B-A0D7EFDC376A}" type="datetimeFigureOut">
              <a:rPr lang="nb-NO" smtClean="0"/>
              <a:t>20.10.2020</a:t>
            </a:fld>
            <a:endParaRPr lang="nb-NO"/>
          </a:p>
        </p:txBody>
      </p:sp>
      <p:sp>
        <p:nvSpPr>
          <p:cNvPr id="6" name="Plassholder for bunntekst 5">
            <a:extLst>
              <a:ext uri="{FF2B5EF4-FFF2-40B4-BE49-F238E27FC236}">
                <a16:creationId xmlns:a16="http://schemas.microsoft.com/office/drawing/2014/main" id="{A4DA2D0F-A59D-4CCD-8D53-2045D090B633}"/>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2A1857ED-5F4E-4091-857B-BB8991EE1B6E}"/>
              </a:ext>
            </a:extLst>
          </p:cNvPr>
          <p:cNvSpPr>
            <a:spLocks noGrp="1"/>
          </p:cNvSpPr>
          <p:nvPr>
            <p:ph type="sldNum" sz="quarter" idx="12"/>
          </p:nvPr>
        </p:nvSpPr>
        <p:spPr/>
        <p:txBody>
          <a:bodyPr/>
          <a:lstStyle/>
          <a:p>
            <a:fld id="{8FDCA061-D609-4FB2-939C-4AE63C90700C}" type="slidenum">
              <a:rPr lang="nb-NO" smtClean="0"/>
              <a:t>‹#›</a:t>
            </a:fld>
            <a:endParaRPr lang="nb-NO"/>
          </a:p>
        </p:txBody>
      </p:sp>
    </p:spTree>
    <p:extLst>
      <p:ext uri="{BB962C8B-B14F-4D97-AF65-F5344CB8AC3E}">
        <p14:creationId xmlns:p14="http://schemas.microsoft.com/office/powerpoint/2010/main" val="34889358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F4B308C-D435-4965-999B-214917499E62}"/>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B583C33F-A652-46B3-8F7E-8A55F549E548}"/>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A6E44C41-9043-479C-8FA3-8E2B8BCA4202}"/>
              </a:ext>
            </a:extLst>
          </p:cNvPr>
          <p:cNvSpPr>
            <a:spLocks noGrp="1"/>
          </p:cNvSpPr>
          <p:nvPr>
            <p:ph type="dt" sz="half" idx="10"/>
          </p:nvPr>
        </p:nvSpPr>
        <p:spPr/>
        <p:txBody>
          <a:bodyPr/>
          <a:lstStyle/>
          <a:p>
            <a:fld id="{5E56A29D-93B1-48BA-AD2B-A0D7EFDC376A}" type="datetimeFigureOut">
              <a:rPr lang="nb-NO" smtClean="0"/>
              <a:t>20.10.2020</a:t>
            </a:fld>
            <a:endParaRPr lang="nb-NO"/>
          </a:p>
        </p:txBody>
      </p:sp>
      <p:sp>
        <p:nvSpPr>
          <p:cNvPr id="5" name="Plassholder for bunntekst 4">
            <a:extLst>
              <a:ext uri="{FF2B5EF4-FFF2-40B4-BE49-F238E27FC236}">
                <a16:creationId xmlns:a16="http://schemas.microsoft.com/office/drawing/2014/main" id="{78545F2B-6925-48A3-855C-F551EC2B46D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DEBF87B-D8A9-461D-B8C2-B51E34AA020F}"/>
              </a:ext>
            </a:extLst>
          </p:cNvPr>
          <p:cNvSpPr>
            <a:spLocks noGrp="1"/>
          </p:cNvSpPr>
          <p:nvPr>
            <p:ph type="sldNum" sz="quarter" idx="12"/>
          </p:nvPr>
        </p:nvSpPr>
        <p:spPr/>
        <p:txBody>
          <a:bodyPr/>
          <a:lstStyle/>
          <a:p>
            <a:fld id="{8FDCA061-D609-4FB2-939C-4AE63C90700C}" type="slidenum">
              <a:rPr lang="nb-NO" smtClean="0"/>
              <a:t>‹#›</a:t>
            </a:fld>
            <a:endParaRPr lang="nb-NO"/>
          </a:p>
        </p:txBody>
      </p:sp>
    </p:spTree>
    <p:extLst>
      <p:ext uri="{BB962C8B-B14F-4D97-AF65-F5344CB8AC3E}">
        <p14:creationId xmlns:p14="http://schemas.microsoft.com/office/powerpoint/2010/main" val="37142424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72BCDEB0-2BFA-4BEC-ADAF-34051322AF68}"/>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9A758CB8-0024-486F-8BBE-98BE25250B81}"/>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B49B180-4E69-40F9-B7BD-71F5691DA6E4}"/>
              </a:ext>
            </a:extLst>
          </p:cNvPr>
          <p:cNvSpPr>
            <a:spLocks noGrp="1"/>
          </p:cNvSpPr>
          <p:nvPr>
            <p:ph type="dt" sz="half" idx="10"/>
          </p:nvPr>
        </p:nvSpPr>
        <p:spPr/>
        <p:txBody>
          <a:bodyPr/>
          <a:lstStyle/>
          <a:p>
            <a:fld id="{5E56A29D-93B1-48BA-AD2B-A0D7EFDC376A}" type="datetimeFigureOut">
              <a:rPr lang="nb-NO" smtClean="0"/>
              <a:t>20.10.2020</a:t>
            </a:fld>
            <a:endParaRPr lang="nb-NO"/>
          </a:p>
        </p:txBody>
      </p:sp>
      <p:sp>
        <p:nvSpPr>
          <p:cNvPr id="5" name="Plassholder for bunntekst 4">
            <a:extLst>
              <a:ext uri="{FF2B5EF4-FFF2-40B4-BE49-F238E27FC236}">
                <a16:creationId xmlns:a16="http://schemas.microsoft.com/office/drawing/2014/main" id="{079259AC-36E0-434B-8238-9B4E95C1D8F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9951B5B-1B21-4A92-BC79-CA0D027D4A05}"/>
              </a:ext>
            </a:extLst>
          </p:cNvPr>
          <p:cNvSpPr>
            <a:spLocks noGrp="1"/>
          </p:cNvSpPr>
          <p:nvPr>
            <p:ph type="sldNum" sz="quarter" idx="12"/>
          </p:nvPr>
        </p:nvSpPr>
        <p:spPr/>
        <p:txBody>
          <a:bodyPr/>
          <a:lstStyle/>
          <a:p>
            <a:fld id="{8FDCA061-D609-4FB2-939C-4AE63C90700C}" type="slidenum">
              <a:rPr lang="nb-NO" smtClean="0"/>
              <a:t>‹#›</a:t>
            </a:fld>
            <a:endParaRPr lang="nb-NO"/>
          </a:p>
        </p:txBody>
      </p:sp>
    </p:spTree>
    <p:extLst>
      <p:ext uri="{BB962C8B-B14F-4D97-AF65-F5344CB8AC3E}">
        <p14:creationId xmlns:p14="http://schemas.microsoft.com/office/powerpoint/2010/main" val="32950745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tellysbil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94856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CB66815-06E7-4E98-AC41-4304A819A0F5}"/>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09A5E21A-7C48-48E4-94F0-9D4E4FD15F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D91FBC26-6004-4A84-A9B1-574073CD5B07}"/>
              </a:ext>
            </a:extLst>
          </p:cNvPr>
          <p:cNvSpPr>
            <a:spLocks noGrp="1"/>
          </p:cNvSpPr>
          <p:nvPr>
            <p:ph type="dt" sz="half" idx="10"/>
          </p:nvPr>
        </p:nvSpPr>
        <p:spPr/>
        <p:txBody>
          <a:bodyPr/>
          <a:lstStyle/>
          <a:p>
            <a:fld id="{595115D9-B60B-41F1-ACA1-FE153739D3E5}" type="datetimeFigureOut">
              <a:rPr lang="nb-NO" smtClean="0"/>
              <a:t>20.10.2020</a:t>
            </a:fld>
            <a:endParaRPr lang="nb-NO"/>
          </a:p>
        </p:txBody>
      </p:sp>
      <p:sp>
        <p:nvSpPr>
          <p:cNvPr id="5" name="Plassholder for bunntekst 4">
            <a:extLst>
              <a:ext uri="{FF2B5EF4-FFF2-40B4-BE49-F238E27FC236}">
                <a16:creationId xmlns:a16="http://schemas.microsoft.com/office/drawing/2014/main" id="{6586F43B-239D-40D6-8972-EA0AD8B8F77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DAAE23-099C-4903-A8B9-38F6E25A2632}"/>
              </a:ext>
            </a:extLst>
          </p:cNvPr>
          <p:cNvSpPr>
            <a:spLocks noGrp="1"/>
          </p:cNvSpPr>
          <p:nvPr>
            <p:ph type="sldNum" sz="quarter" idx="12"/>
          </p:nvPr>
        </p:nvSpPr>
        <p:spPr/>
        <p:txBody>
          <a:bodyPr/>
          <a:lstStyle/>
          <a:p>
            <a:fld id="{D5884B70-3672-4612-AE3A-7AA56C86EB35}" type="slidenum">
              <a:rPr lang="nb-NO" smtClean="0"/>
              <a:t>‹#›</a:t>
            </a:fld>
            <a:endParaRPr lang="nb-NO"/>
          </a:p>
        </p:txBody>
      </p:sp>
    </p:spTree>
    <p:extLst>
      <p:ext uri="{BB962C8B-B14F-4D97-AF65-F5344CB8AC3E}">
        <p14:creationId xmlns:p14="http://schemas.microsoft.com/office/powerpoint/2010/main" val="2727900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7C321F-A296-4C6F-AE3C-E37D44E85976}"/>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602A2248-1E1D-41E8-9B77-179BFABBEF41}"/>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32DFFE0-3E75-4571-B3D8-DAAF997F42B0}"/>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245B06D1-558A-4B1B-9944-317CE61B03E9}"/>
              </a:ext>
            </a:extLst>
          </p:cNvPr>
          <p:cNvSpPr>
            <a:spLocks noGrp="1"/>
          </p:cNvSpPr>
          <p:nvPr>
            <p:ph type="dt" sz="half" idx="10"/>
          </p:nvPr>
        </p:nvSpPr>
        <p:spPr/>
        <p:txBody>
          <a:bodyPr/>
          <a:lstStyle/>
          <a:p>
            <a:fld id="{595115D9-B60B-41F1-ACA1-FE153739D3E5}" type="datetimeFigureOut">
              <a:rPr lang="nb-NO" smtClean="0"/>
              <a:t>20.10.2020</a:t>
            </a:fld>
            <a:endParaRPr lang="nb-NO"/>
          </a:p>
        </p:txBody>
      </p:sp>
      <p:sp>
        <p:nvSpPr>
          <p:cNvPr id="6" name="Plassholder for bunntekst 5">
            <a:extLst>
              <a:ext uri="{FF2B5EF4-FFF2-40B4-BE49-F238E27FC236}">
                <a16:creationId xmlns:a16="http://schemas.microsoft.com/office/drawing/2014/main" id="{82DC19B0-178D-476A-A914-FD0E2E759A27}"/>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98FCD8A-4F2A-45CC-AB44-D7EF5ED4D048}"/>
              </a:ext>
            </a:extLst>
          </p:cNvPr>
          <p:cNvSpPr>
            <a:spLocks noGrp="1"/>
          </p:cNvSpPr>
          <p:nvPr>
            <p:ph type="sldNum" sz="quarter" idx="12"/>
          </p:nvPr>
        </p:nvSpPr>
        <p:spPr/>
        <p:txBody>
          <a:bodyPr/>
          <a:lstStyle/>
          <a:p>
            <a:fld id="{D5884B70-3672-4612-AE3A-7AA56C86EB35}" type="slidenum">
              <a:rPr lang="nb-NO" smtClean="0"/>
              <a:t>‹#›</a:t>
            </a:fld>
            <a:endParaRPr lang="nb-NO"/>
          </a:p>
        </p:txBody>
      </p:sp>
    </p:spTree>
    <p:extLst>
      <p:ext uri="{BB962C8B-B14F-4D97-AF65-F5344CB8AC3E}">
        <p14:creationId xmlns:p14="http://schemas.microsoft.com/office/powerpoint/2010/main" val="745192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EA2262-900F-40AC-8891-4C831F10A5FC}"/>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49289F46-BB7D-4DEC-965E-2B8D4BDEAE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0813C943-F07C-4621-8962-631649FA5F7F}"/>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F550475E-9F34-4760-B8E1-5ED73102A6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C6C94BDC-521C-4F16-A233-ED0A608CD259}"/>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7F301576-234C-4133-856D-7CBFEDEC2742}"/>
              </a:ext>
            </a:extLst>
          </p:cNvPr>
          <p:cNvSpPr>
            <a:spLocks noGrp="1"/>
          </p:cNvSpPr>
          <p:nvPr>
            <p:ph type="dt" sz="half" idx="10"/>
          </p:nvPr>
        </p:nvSpPr>
        <p:spPr/>
        <p:txBody>
          <a:bodyPr/>
          <a:lstStyle/>
          <a:p>
            <a:fld id="{595115D9-B60B-41F1-ACA1-FE153739D3E5}" type="datetimeFigureOut">
              <a:rPr lang="nb-NO" smtClean="0"/>
              <a:t>20.10.2020</a:t>
            </a:fld>
            <a:endParaRPr lang="nb-NO"/>
          </a:p>
        </p:txBody>
      </p:sp>
      <p:sp>
        <p:nvSpPr>
          <p:cNvPr id="8" name="Plassholder for bunntekst 7">
            <a:extLst>
              <a:ext uri="{FF2B5EF4-FFF2-40B4-BE49-F238E27FC236}">
                <a16:creationId xmlns:a16="http://schemas.microsoft.com/office/drawing/2014/main" id="{D56B2F56-0191-4102-8EF8-C19EBA07AB8E}"/>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00E0F5F2-FB75-4453-9D61-68C0C0C348F3}"/>
              </a:ext>
            </a:extLst>
          </p:cNvPr>
          <p:cNvSpPr>
            <a:spLocks noGrp="1"/>
          </p:cNvSpPr>
          <p:nvPr>
            <p:ph type="sldNum" sz="quarter" idx="12"/>
          </p:nvPr>
        </p:nvSpPr>
        <p:spPr/>
        <p:txBody>
          <a:bodyPr/>
          <a:lstStyle/>
          <a:p>
            <a:fld id="{D5884B70-3672-4612-AE3A-7AA56C86EB35}" type="slidenum">
              <a:rPr lang="nb-NO" smtClean="0"/>
              <a:t>‹#›</a:t>
            </a:fld>
            <a:endParaRPr lang="nb-NO"/>
          </a:p>
        </p:txBody>
      </p:sp>
    </p:spTree>
    <p:extLst>
      <p:ext uri="{BB962C8B-B14F-4D97-AF65-F5344CB8AC3E}">
        <p14:creationId xmlns:p14="http://schemas.microsoft.com/office/powerpoint/2010/main" val="125645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BFB0F7D-C860-49BF-AE85-1E062968F3CD}"/>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8DDF2C97-001F-4638-9469-458AFAB0991D}"/>
              </a:ext>
            </a:extLst>
          </p:cNvPr>
          <p:cNvSpPr>
            <a:spLocks noGrp="1"/>
          </p:cNvSpPr>
          <p:nvPr>
            <p:ph type="dt" sz="half" idx="10"/>
          </p:nvPr>
        </p:nvSpPr>
        <p:spPr/>
        <p:txBody>
          <a:bodyPr/>
          <a:lstStyle/>
          <a:p>
            <a:fld id="{595115D9-B60B-41F1-ACA1-FE153739D3E5}" type="datetimeFigureOut">
              <a:rPr lang="nb-NO" smtClean="0"/>
              <a:t>20.10.2020</a:t>
            </a:fld>
            <a:endParaRPr lang="nb-NO"/>
          </a:p>
        </p:txBody>
      </p:sp>
      <p:sp>
        <p:nvSpPr>
          <p:cNvPr id="4" name="Plassholder for bunntekst 3">
            <a:extLst>
              <a:ext uri="{FF2B5EF4-FFF2-40B4-BE49-F238E27FC236}">
                <a16:creationId xmlns:a16="http://schemas.microsoft.com/office/drawing/2014/main" id="{0CB2DB35-35C5-41A1-96D3-F006895581B8}"/>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9B662598-7D65-4790-BA97-00F5860A675E}"/>
              </a:ext>
            </a:extLst>
          </p:cNvPr>
          <p:cNvSpPr>
            <a:spLocks noGrp="1"/>
          </p:cNvSpPr>
          <p:nvPr>
            <p:ph type="sldNum" sz="quarter" idx="12"/>
          </p:nvPr>
        </p:nvSpPr>
        <p:spPr/>
        <p:txBody>
          <a:bodyPr/>
          <a:lstStyle/>
          <a:p>
            <a:fld id="{D5884B70-3672-4612-AE3A-7AA56C86EB35}" type="slidenum">
              <a:rPr lang="nb-NO" smtClean="0"/>
              <a:t>‹#›</a:t>
            </a:fld>
            <a:endParaRPr lang="nb-NO"/>
          </a:p>
        </p:txBody>
      </p:sp>
    </p:spTree>
    <p:extLst>
      <p:ext uri="{BB962C8B-B14F-4D97-AF65-F5344CB8AC3E}">
        <p14:creationId xmlns:p14="http://schemas.microsoft.com/office/powerpoint/2010/main" val="133770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96F14C78-D63C-41D2-86D1-6F93EAAFF4E3}"/>
              </a:ext>
            </a:extLst>
          </p:cNvPr>
          <p:cNvSpPr>
            <a:spLocks noGrp="1"/>
          </p:cNvSpPr>
          <p:nvPr>
            <p:ph type="dt" sz="half" idx="10"/>
          </p:nvPr>
        </p:nvSpPr>
        <p:spPr/>
        <p:txBody>
          <a:bodyPr/>
          <a:lstStyle/>
          <a:p>
            <a:fld id="{595115D9-B60B-41F1-ACA1-FE153739D3E5}" type="datetimeFigureOut">
              <a:rPr lang="nb-NO" smtClean="0"/>
              <a:t>20.10.2020</a:t>
            </a:fld>
            <a:endParaRPr lang="nb-NO"/>
          </a:p>
        </p:txBody>
      </p:sp>
      <p:sp>
        <p:nvSpPr>
          <p:cNvPr id="3" name="Plassholder for bunntekst 2">
            <a:extLst>
              <a:ext uri="{FF2B5EF4-FFF2-40B4-BE49-F238E27FC236}">
                <a16:creationId xmlns:a16="http://schemas.microsoft.com/office/drawing/2014/main" id="{E9B0AE29-A090-4F6F-A00A-9B7B9D709FEC}"/>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83C3A221-8EFE-4F26-B6E7-D00973723A1F}"/>
              </a:ext>
            </a:extLst>
          </p:cNvPr>
          <p:cNvSpPr>
            <a:spLocks noGrp="1"/>
          </p:cNvSpPr>
          <p:nvPr>
            <p:ph type="sldNum" sz="quarter" idx="12"/>
          </p:nvPr>
        </p:nvSpPr>
        <p:spPr/>
        <p:txBody>
          <a:bodyPr/>
          <a:lstStyle/>
          <a:p>
            <a:fld id="{D5884B70-3672-4612-AE3A-7AA56C86EB35}" type="slidenum">
              <a:rPr lang="nb-NO" smtClean="0"/>
              <a:t>‹#›</a:t>
            </a:fld>
            <a:endParaRPr lang="nb-NO"/>
          </a:p>
        </p:txBody>
      </p:sp>
    </p:spTree>
    <p:extLst>
      <p:ext uri="{BB962C8B-B14F-4D97-AF65-F5344CB8AC3E}">
        <p14:creationId xmlns:p14="http://schemas.microsoft.com/office/powerpoint/2010/main" val="476275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DA4B047-9D37-4BB8-B685-B392F9C052FF}"/>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72C5F7F9-96E6-41D7-A976-F216AE41F9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2D140712-6734-4BD7-BF3B-88EAF59028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C575ED0-7564-4629-9661-623022A74093}"/>
              </a:ext>
            </a:extLst>
          </p:cNvPr>
          <p:cNvSpPr>
            <a:spLocks noGrp="1"/>
          </p:cNvSpPr>
          <p:nvPr>
            <p:ph type="dt" sz="half" idx="10"/>
          </p:nvPr>
        </p:nvSpPr>
        <p:spPr/>
        <p:txBody>
          <a:bodyPr/>
          <a:lstStyle/>
          <a:p>
            <a:fld id="{595115D9-B60B-41F1-ACA1-FE153739D3E5}" type="datetimeFigureOut">
              <a:rPr lang="nb-NO" smtClean="0"/>
              <a:t>20.10.2020</a:t>
            </a:fld>
            <a:endParaRPr lang="nb-NO"/>
          </a:p>
        </p:txBody>
      </p:sp>
      <p:sp>
        <p:nvSpPr>
          <p:cNvPr id="6" name="Plassholder for bunntekst 5">
            <a:extLst>
              <a:ext uri="{FF2B5EF4-FFF2-40B4-BE49-F238E27FC236}">
                <a16:creationId xmlns:a16="http://schemas.microsoft.com/office/drawing/2014/main" id="{EA142C07-FA5A-42B7-8643-6783327C5B9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DAA9DA5E-53BA-4612-9E72-B07C65FC4901}"/>
              </a:ext>
            </a:extLst>
          </p:cNvPr>
          <p:cNvSpPr>
            <a:spLocks noGrp="1"/>
          </p:cNvSpPr>
          <p:nvPr>
            <p:ph type="sldNum" sz="quarter" idx="12"/>
          </p:nvPr>
        </p:nvSpPr>
        <p:spPr/>
        <p:txBody>
          <a:bodyPr/>
          <a:lstStyle/>
          <a:p>
            <a:fld id="{D5884B70-3672-4612-AE3A-7AA56C86EB35}" type="slidenum">
              <a:rPr lang="nb-NO" smtClean="0"/>
              <a:t>‹#›</a:t>
            </a:fld>
            <a:endParaRPr lang="nb-NO"/>
          </a:p>
        </p:txBody>
      </p:sp>
    </p:spTree>
    <p:extLst>
      <p:ext uri="{BB962C8B-B14F-4D97-AF65-F5344CB8AC3E}">
        <p14:creationId xmlns:p14="http://schemas.microsoft.com/office/powerpoint/2010/main" val="307125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1A7C161-25E6-40DD-B837-FCC38537C195}"/>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B47182CE-2975-44CF-B79C-632F0DBCA5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431E8A4A-5838-4830-9FFC-AB218FBF3F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CD9B3720-C9B2-4AB8-8E00-958E602CE921}"/>
              </a:ext>
            </a:extLst>
          </p:cNvPr>
          <p:cNvSpPr>
            <a:spLocks noGrp="1"/>
          </p:cNvSpPr>
          <p:nvPr>
            <p:ph type="dt" sz="half" idx="10"/>
          </p:nvPr>
        </p:nvSpPr>
        <p:spPr/>
        <p:txBody>
          <a:bodyPr/>
          <a:lstStyle/>
          <a:p>
            <a:fld id="{595115D9-B60B-41F1-ACA1-FE153739D3E5}" type="datetimeFigureOut">
              <a:rPr lang="nb-NO" smtClean="0"/>
              <a:t>20.10.2020</a:t>
            </a:fld>
            <a:endParaRPr lang="nb-NO"/>
          </a:p>
        </p:txBody>
      </p:sp>
      <p:sp>
        <p:nvSpPr>
          <p:cNvPr id="6" name="Plassholder for bunntekst 5">
            <a:extLst>
              <a:ext uri="{FF2B5EF4-FFF2-40B4-BE49-F238E27FC236}">
                <a16:creationId xmlns:a16="http://schemas.microsoft.com/office/drawing/2014/main" id="{A26DEB07-A64B-49DF-AD68-956BE92B56B4}"/>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4EA0D63E-4C17-4523-BDB8-724CC815A4B3}"/>
              </a:ext>
            </a:extLst>
          </p:cNvPr>
          <p:cNvSpPr>
            <a:spLocks noGrp="1"/>
          </p:cNvSpPr>
          <p:nvPr>
            <p:ph type="sldNum" sz="quarter" idx="12"/>
          </p:nvPr>
        </p:nvSpPr>
        <p:spPr/>
        <p:txBody>
          <a:bodyPr/>
          <a:lstStyle/>
          <a:p>
            <a:fld id="{D5884B70-3672-4612-AE3A-7AA56C86EB35}" type="slidenum">
              <a:rPr lang="nb-NO" smtClean="0"/>
              <a:t>‹#›</a:t>
            </a:fld>
            <a:endParaRPr lang="nb-NO"/>
          </a:p>
        </p:txBody>
      </p:sp>
    </p:spTree>
    <p:extLst>
      <p:ext uri="{BB962C8B-B14F-4D97-AF65-F5344CB8AC3E}">
        <p14:creationId xmlns:p14="http://schemas.microsoft.com/office/powerpoint/2010/main" val="2535843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F2A6DDEF-81AE-4DAD-8D75-BD1113B104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65A51DDE-F14D-4BBA-A50C-264B6C2883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E5D584A-BDDB-4797-8AA5-B7D34C3502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5115D9-B60B-41F1-ACA1-FE153739D3E5}" type="datetimeFigureOut">
              <a:rPr lang="nb-NO" smtClean="0"/>
              <a:t>20.10.2020</a:t>
            </a:fld>
            <a:endParaRPr lang="nb-NO"/>
          </a:p>
        </p:txBody>
      </p:sp>
      <p:sp>
        <p:nvSpPr>
          <p:cNvPr id="5" name="Plassholder for bunntekst 4">
            <a:extLst>
              <a:ext uri="{FF2B5EF4-FFF2-40B4-BE49-F238E27FC236}">
                <a16:creationId xmlns:a16="http://schemas.microsoft.com/office/drawing/2014/main" id="{C55400A8-9BBE-48AE-BD60-5984204C18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6079C22C-B08C-4E00-B586-D24EBA29A2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884B70-3672-4612-AE3A-7AA56C86EB35}" type="slidenum">
              <a:rPr lang="nb-NO" smtClean="0"/>
              <a:t>‹#›</a:t>
            </a:fld>
            <a:endParaRPr lang="nb-NO"/>
          </a:p>
        </p:txBody>
      </p:sp>
    </p:spTree>
    <p:extLst>
      <p:ext uri="{BB962C8B-B14F-4D97-AF65-F5344CB8AC3E}">
        <p14:creationId xmlns:p14="http://schemas.microsoft.com/office/powerpoint/2010/main" val="2424598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CDAB9CFA-AA98-4039-BB63-D23262AB8A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70C016B8-FE65-4749-8C11-E00AAD66BF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B01DFDB-5046-4A24-853D-FB2B9BF73D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56A29D-93B1-48BA-AD2B-A0D7EFDC376A}" type="datetimeFigureOut">
              <a:rPr lang="nb-NO" smtClean="0"/>
              <a:t>20.10.2020</a:t>
            </a:fld>
            <a:endParaRPr lang="nb-NO"/>
          </a:p>
        </p:txBody>
      </p:sp>
      <p:sp>
        <p:nvSpPr>
          <p:cNvPr id="5" name="Plassholder for bunntekst 4">
            <a:extLst>
              <a:ext uri="{FF2B5EF4-FFF2-40B4-BE49-F238E27FC236}">
                <a16:creationId xmlns:a16="http://schemas.microsoft.com/office/drawing/2014/main" id="{0EB8A87D-9318-4D78-98DC-9D83A71F0F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D53F7F3B-D153-4899-9791-8BA9B8EDF7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CA061-D609-4FB2-939C-4AE63C90700C}" type="slidenum">
              <a:rPr lang="nb-NO" smtClean="0"/>
              <a:t>‹#›</a:t>
            </a:fld>
            <a:endParaRPr lang="nb-NO"/>
          </a:p>
        </p:txBody>
      </p:sp>
    </p:spTree>
    <p:extLst>
      <p:ext uri="{BB962C8B-B14F-4D97-AF65-F5344CB8AC3E}">
        <p14:creationId xmlns:p14="http://schemas.microsoft.com/office/powerpoint/2010/main" val="143369167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9.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9.xml"/><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mailto:jofrid@valide.no" TargetMode="External"/><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23.jpg"/><Relationship Id="rId11" Type="http://schemas.openxmlformats.org/officeDocument/2006/relationships/image" Target="../media/image28.jpg"/><Relationship Id="rId5" Type="http://schemas.openxmlformats.org/officeDocument/2006/relationships/image" Target="../media/image22.jpg"/><Relationship Id="rId10" Type="http://schemas.openxmlformats.org/officeDocument/2006/relationships/image" Target="../media/image27.jpg"/><Relationship Id="rId4" Type="http://schemas.openxmlformats.org/officeDocument/2006/relationships/image" Target="../media/image21.jpg"/><Relationship Id="rId9" Type="http://schemas.openxmlformats.org/officeDocument/2006/relationships/image" Target="../media/image26.jpg"/></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0.jpeg"/><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Et bilde som inneholder person, utendørs, kvinne, har på seg&#10;&#10;Automatisk generert beskrivelse">
            <a:extLst>
              <a:ext uri="{FF2B5EF4-FFF2-40B4-BE49-F238E27FC236}">
                <a16:creationId xmlns:a16="http://schemas.microsoft.com/office/drawing/2014/main" id="{1A4E57B7-0F40-4DF9-A9DF-6FE3CD8613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86400" cy="6858000"/>
          </a:xfrm>
          <a:prstGeom prst="rect">
            <a:avLst/>
          </a:prstGeom>
        </p:spPr>
      </p:pic>
      <p:sp>
        <p:nvSpPr>
          <p:cNvPr id="9" name="TekstSylinder 8">
            <a:extLst>
              <a:ext uri="{FF2B5EF4-FFF2-40B4-BE49-F238E27FC236}">
                <a16:creationId xmlns:a16="http://schemas.microsoft.com/office/drawing/2014/main" id="{6B78A860-8687-4A3C-B348-6FB7A74F266A}"/>
              </a:ext>
            </a:extLst>
          </p:cNvPr>
          <p:cNvSpPr txBox="1"/>
          <p:nvPr/>
        </p:nvSpPr>
        <p:spPr>
          <a:xfrm>
            <a:off x="5661164" y="1068970"/>
            <a:ext cx="6224954" cy="769441"/>
          </a:xfrm>
          <a:prstGeom prst="rect">
            <a:avLst/>
          </a:prstGeom>
          <a:noFill/>
        </p:spPr>
        <p:txBody>
          <a:bodyPr wrap="square" rtlCol="0">
            <a:spAutoFit/>
          </a:bodyPr>
          <a:lstStyle/>
          <a:p>
            <a:pPr algn="ctr"/>
            <a:r>
              <a:rPr lang="nb-NO" sz="4400" noProof="1">
                <a:latin typeface="Avenir Next LT Pro" panose="020B0504020202020204" pitchFamily="34" charset="0"/>
              </a:rPr>
              <a:t>Velkommen til webinar!</a:t>
            </a:r>
          </a:p>
        </p:txBody>
      </p:sp>
      <p:cxnSp>
        <p:nvCxnSpPr>
          <p:cNvPr id="10" name="Rett linje 9">
            <a:extLst>
              <a:ext uri="{FF2B5EF4-FFF2-40B4-BE49-F238E27FC236}">
                <a16:creationId xmlns:a16="http://schemas.microsoft.com/office/drawing/2014/main" id="{401C2B1E-031A-4D8C-B7E8-22651CC612E3}"/>
              </a:ext>
            </a:extLst>
          </p:cNvPr>
          <p:cNvCxnSpPr>
            <a:cxnSpLocks/>
          </p:cNvCxnSpPr>
          <p:nvPr/>
        </p:nvCxnSpPr>
        <p:spPr>
          <a:xfrm>
            <a:off x="7451562" y="4026978"/>
            <a:ext cx="2644158" cy="0"/>
          </a:xfrm>
          <a:prstGeom prst="line">
            <a:avLst/>
          </a:prstGeom>
          <a:ln w="38100">
            <a:solidFill>
              <a:srgbClr val="FFCD2F"/>
            </a:solidFill>
          </a:ln>
        </p:spPr>
        <p:style>
          <a:lnRef idx="1">
            <a:schemeClr val="accent1"/>
          </a:lnRef>
          <a:fillRef idx="0">
            <a:schemeClr val="accent1"/>
          </a:fillRef>
          <a:effectRef idx="0">
            <a:schemeClr val="accent1"/>
          </a:effectRef>
          <a:fontRef idx="minor">
            <a:schemeClr val="tx1"/>
          </a:fontRef>
        </p:style>
      </p:cxnSp>
      <p:grpSp>
        <p:nvGrpSpPr>
          <p:cNvPr id="3" name="Gruppe 2">
            <a:extLst>
              <a:ext uri="{FF2B5EF4-FFF2-40B4-BE49-F238E27FC236}">
                <a16:creationId xmlns:a16="http://schemas.microsoft.com/office/drawing/2014/main" id="{FCD1D1DB-914F-4815-8306-2A6C52829B23}"/>
              </a:ext>
            </a:extLst>
          </p:cNvPr>
          <p:cNvGrpSpPr/>
          <p:nvPr/>
        </p:nvGrpSpPr>
        <p:grpSpPr>
          <a:xfrm>
            <a:off x="6314248" y="4341268"/>
            <a:ext cx="4918785" cy="2308324"/>
            <a:chOff x="6314248" y="4057182"/>
            <a:chExt cx="4918785" cy="2308324"/>
          </a:xfrm>
        </p:grpSpPr>
        <p:sp>
          <p:nvSpPr>
            <p:cNvPr id="12" name="TekstSylinder 11">
              <a:extLst>
                <a:ext uri="{FF2B5EF4-FFF2-40B4-BE49-F238E27FC236}">
                  <a16:creationId xmlns:a16="http://schemas.microsoft.com/office/drawing/2014/main" id="{19AD111E-D726-4089-8173-0765E9A40C1E}"/>
                </a:ext>
              </a:extLst>
            </p:cNvPr>
            <p:cNvSpPr txBox="1"/>
            <p:nvPr/>
          </p:nvSpPr>
          <p:spPr>
            <a:xfrm>
              <a:off x="6314248" y="4057182"/>
              <a:ext cx="4918785" cy="2308324"/>
            </a:xfrm>
            <a:prstGeom prst="rect">
              <a:avLst/>
            </a:prstGeom>
            <a:noFill/>
          </p:spPr>
          <p:txBody>
            <a:bodyPr wrap="square" rtlCol="0" anchor="t">
              <a:spAutoFit/>
            </a:bodyPr>
            <a:lstStyle/>
            <a:p>
              <a:pPr algn="ctr"/>
              <a:r>
                <a:rPr lang="nb-NO" b="1" noProof="1">
                  <a:latin typeface="Avenir Next LT Pro"/>
                </a:rPr>
                <a:t>Vi starter kl. 14</a:t>
              </a:r>
            </a:p>
            <a:p>
              <a:pPr algn="ctr"/>
              <a:endParaRPr lang="nb-NO" noProof="1">
                <a:latin typeface="Avenir Next LT Pro" panose="020B0504020202020204" pitchFamily="34" charset="0"/>
              </a:endParaRPr>
            </a:p>
            <a:p>
              <a:pPr algn="ctr"/>
              <a:r>
                <a:rPr lang="nb-NO" noProof="1">
                  <a:latin typeface="Avenir Next LT Pro"/>
                </a:rPr>
                <a:t>Mens vi venter, husk:</a:t>
              </a:r>
            </a:p>
            <a:p>
              <a:pPr algn="ctr"/>
              <a:endParaRPr lang="nb-NO" noProof="1">
                <a:latin typeface="Avenir Next LT Pro"/>
              </a:endParaRPr>
            </a:p>
            <a:p>
              <a:pPr marL="342900" indent="-342900" algn="ctr">
                <a:buFont typeface="Arial" panose="020B0604020202020204" pitchFamily="34" charset="0"/>
                <a:buChar char="•"/>
              </a:pPr>
              <a:r>
                <a:rPr lang="nb-NO" noProof="1">
                  <a:latin typeface="Avenir Next LT Pro"/>
                </a:rPr>
                <a:t>hold mikrofonen dempet</a:t>
              </a:r>
              <a:endParaRPr lang="nb-NO" noProof="1">
                <a:latin typeface="Avenir Next LT Pro" panose="020B0504020202020204" pitchFamily="34" charset="0"/>
              </a:endParaRPr>
            </a:p>
            <a:p>
              <a:pPr marL="342900" indent="-342900" algn="ctr">
                <a:buFont typeface="Arial" panose="020B0604020202020204" pitchFamily="34" charset="0"/>
                <a:buChar char="•"/>
              </a:pPr>
              <a:r>
                <a:rPr lang="nb-NO" noProof="1">
                  <a:latin typeface="Avenir Next LT Pro"/>
                </a:rPr>
                <a:t>ha gjerne kameraet på</a:t>
              </a:r>
              <a:endParaRPr lang="nb-NO" noProof="1">
                <a:latin typeface="Avenir Next LT Pro" panose="020B0504020202020204" pitchFamily="34" charset="0"/>
              </a:endParaRPr>
            </a:p>
            <a:p>
              <a:pPr marL="342900" indent="-342900" algn="ctr">
                <a:buFont typeface="Arial" panose="020B0604020202020204" pitchFamily="34" charset="0"/>
                <a:buChar char="•"/>
              </a:pPr>
              <a:endParaRPr lang="nb-NO" noProof="1">
                <a:latin typeface="Avenir Next LT Pro" panose="020B0504020202020204" pitchFamily="34" charset="0"/>
              </a:endParaRPr>
            </a:p>
            <a:p>
              <a:pPr algn="ctr"/>
              <a:r>
                <a:rPr lang="nb-NO" noProof="1">
                  <a:latin typeface="Avenir Next LT Pro"/>
                </a:rPr>
                <a:t>Takk!</a:t>
              </a:r>
            </a:p>
          </p:txBody>
        </p:sp>
        <p:pic>
          <p:nvPicPr>
            <p:cNvPr id="1026" name="Picture 2" descr="Mic, no sound, off, quiet, silent icon">
              <a:extLst>
                <a:ext uri="{FF2B5EF4-FFF2-40B4-BE49-F238E27FC236}">
                  <a16:creationId xmlns:a16="http://schemas.microsoft.com/office/drawing/2014/main" id="{F7F74DD1-5DA3-4ABA-9B1D-3248ECA5EB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784" y="4829452"/>
              <a:ext cx="602062" cy="602062"/>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kstSylinder 12">
            <a:extLst>
              <a:ext uri="{FF2B5EF4-FFF2-40B4-BE49-F238E27FC236}">
                <a16:creationId xmlns:a16="http://schemas.microsoft.com/office/drawing/2014/main" id="{5CDFE9A2-8075-4CAA-8595-05ECC24DEB67}"/>
              </a:ext>
            </a:extLst>
          </p:cNvPr>
          <p:cNvSpPr txBox="1"/>
          <p:nvPr/>
        </p:nvSpPr>
        <p:spPr>
          <a:xfrm>
            <a:off x="5661164" y="1830584"/>
            <a:ext cx="6224954" cy="2154436"/>
          </a:xfrm>
          <a:prstGeom prst="rect">
            <a:avLst/>
          </a:prstGeom>
          <a:noFill/>
        </p:spPr>
        <p:txBody>
          <a:bodyPr wrap="square" rtlCol="0">
            <a:spAutoFit/>
          </a:bodyPr>
          <a:lstStyle/>
          <a:p>
            <a:pPr algn="ctr"/>
            <a:r>
              <a:rPr lang="nb-NO" sz="2500" noProof="1">
                <a:latin typeface="Avenir Next LT Pro" panose="020B0504020202020204" pitchFamily="34" charset="0"/>
              </a:rPr>
              <a:t>Dagens tema: </a:t>
            </a:r>
          </a:p>
          <a:p>
            <a:pPr algn="ctr"/>
            <a:endParaRPr lang="nb-NO" sz="2500" noProof="1">
              <a:latin typeface="Avenir Next LT Pro" panose="020B0504020202020204" pitchFamily="34" charset="0"/>
            </a:endParaRPr>
          </a:p>
          <a:p>
            <a:pPr algn="ctr"/>
            <a:r>
              <a:rPr lang="nb-NO" sz="2800" b="0" i="0" dirty="0">
                <a:solidFill>
                  <a:srgbClr val="0A0A0A"/>
                </a:solidFill>
                <a:effectLst/>
                <a:latin typeface="Proxima Nova"/>
              </a:rPr>
              <a:t>Gordisk</a:t>
            </a:r>
          </a:p>
          <a:p>
            <a:pPr algn="ctr"/>
            <a:r>
              <a:rPr lang="nb-NO" sz="2800" b="0" i="0" dirty="0">
                <a:solidFill>
                  <a:srgbClr val="0A0A0A"/>
                </a:solidFill>
                <a:effectLst/>
                <a:latin typeface="Proxima Nova"/>
              </a:rPr>
              <a:t>- Hvordan ta i bruk helseapper i Norge?</a:t>
            </a:r>
          </a:p>
        </p:txBody>
      </p:sp>
      <p:pic>
        <p:nvPicPr>
          <p:cNvPr id="2" name="Bilde 1" descr="Et bilde som inneholder tegning&#10;&#10;Automatisk generert beskrivelse">
            <a:extLst>
              <a:ext uri="{FF2B5EF4-FFF2-40B4-BE49-F238E27FC236}">
                <a16:creationId xmlns:a16="http://schemas.microsoft.com/office/drawing/2014/main" id="{9C54C0B3-32FF-41AC-92F8-024E517EE4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5923" y="208408"/>
            <a:ext cx="1852835" cy="769441"/>
          </a:xfrm>
          <a:prstGeom prst="rect">
            <a:avLst/>
          </a:prstGeom>
        </p:spPr>
      </p:pic>
    </p:spTree>
    <p:extLst>
      <p:ext uri="{BB962C8B-B14F-4D97-AF65-F5344CB8AC3E}">
        <p14:creationId xmlns:p14="http://schemas.microsoft.com/office/powerpoint/2010/main" val="197225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7">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9">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B5280870-CB75-4E4B-AB87-DBD0E1D28005}"/>
              </a:ext>
            </a:extLst>
          </p:cNvPr>
          <p:cNvSpPr>
            <a:spLocks noGrp="1"/>
          </p:cNvSpPr>
          <p:nvPr>
            <p:ph type="title"/>
          </p:nvPr>
        </p:nvSpPr>
        <p:spPr>
          <a:xfrm>
            <a:off x="1524003" y="1015574"/>
            <a:ext cx="9144000" cy="4286471"/>
          </a:xfrm>
        </p:spPr>
        <p:txBody>
          <a:bodyPr vert="horz" lIns="91440" tIns="45720" rIns="91440" bIns="45720" rtlCol="0" anchor="ctr">
            <a:normAutofit/>
          </a:bodyPr>
          <a:lstStyle/>
          <a:p>
            <a:pPr algn="ctr" fontAlgn="base">
              <a:spcAft>
                <a:spcPts val="600"/>
              </a:spcAft>
            </a:pPr>
            <a:r>
              <a:rPr lang="en-US" sz="1800" b="1" i="0" kern="1200" dirty="0" err="1">
                <a:solidFill>
                  <a:schemeClr val="tx1"/>
                </a:solidFill>
                <a:effectLst/>
                <a:latin typeface="+mj-lt"/>
                <a:ea typeface="+mj-ea"/>
                <a:cs typeface="+mj-cs"/>
              </a:rPr>
              <a:t>Viktige</a:t>
            </a:r>
            <a:r>
              <a:rPr lang="en-US" sz="1800" b="1" i="0" kern="1200" dirty="0">
                <a:solidFill>
                  <a:schemeClr val="tx1"/>
                </a:solidFill>
                <a:effectLst/>
                <a:latin typeface="+mj-lt"/>
                <a:ea typeface="+mj-ea"/>
                <a:cs typeface="+mj-cs"/>
              </a:rPr>
              <a:t> </a:t>
            </a:r>
            <a:r>
              <a:rPr lang="en-US" sz="1800" b="1" i="0" kern="1200" dirty="0" err="1">
                <a:solidFill>
                  <a:schemeClr val="tx1"/>
                </a:solidFill>
                <a:effectLst/>
                <a:latin typeface="+mj-lt"/>
                <a:ea typeface="+mj-ea"/>
                <a:cs typeface="+mj-cs"/>
              </a:rPr>
              <a:t>avklaringer</a:t>
            </a:r>
            <a:r>
              <a:rPr lang="en-US" sz="1800" b="1" i="0" kern="1200" dirty="0">
                <a:solidFill>
                  <a:schemeClr val="tx1"/>
                </a:solidFill>
                <a:effectLst/>
                <a:latin typeface="+mj-lt"/>
                <a:ea typeface="+mj-ea"/>
                <a:cs typeface="+mj-cs"/>
              </a:rPr>
              <a:t> er  </a:t>
            </a:r>
            <a:br>
              <a:rPr lang="en-US" sz="1800" b="1" i="0" kern="1200" dirty="0">
                <a:solidFill>
                  <a:schemeClr val="tx1"/>
                </a:solidFill>
                <a:effectLst/>
                <a:latin typeface="+mj-lt"/>
                <a:ea typeface="+mj-ea"/>
                <a:cs typeface="+mj-cs"/>
              </a:rPr>
            </a:br>
            <a:r>
              <a:rPr lang="en-US" sz="1800" b="0" i="0" kern="1200" dirty="0" err="1">
                <a:solidFill>
                  <a:schemeClr val="tx1"/>
                </a:solidFill>
                <a:effectLst/>
                <a:latin typeface="+mj-lt"/>
                <a:ea typeface="+mj-ea"/>
                <a:cs typeface="+mj-cs"/>
              </a:rPr>
              <a:t>Hvilke</a:t>
            </a:r>
            <a:r>
              <a:rPr lang="en-US" sz="1800" b="0" i="0" kern="1200" dirty="0">
                <a:solidFill>
                  <a:schemeClr val="tx1"/>
                </a:solidFill>
                <a:effectLst/>
                <a:latin typeface="+mj-lt"/>
                <a:ea typeface="+mj-ea"/>
                <a:cs typeface="+mj-cs"/>
              </a:rPr>
              <a:t> </a:t>
            </a:r>
            <a:r>
              <a:rPr lang="en-US" sz="1800" b="0" i="0" kern="1200" dirty="0" err="1">
                <a:solidFill>
                  <a:schemeClr val="tx1"/>
                </a:solidFill>
                <a:effectLst/>
                <a:latin typeface="+mj-lt"/>
                <a:ea typeface="+mj-ea"/>
                <a:cs typeface="+mj-cs"/>
              </a:rPr>
              <a:t>digitale</a:t>
            </a:r>
            <a:r>
              <a:rPr lang="en-US" sz="1800" b="0" i="0" kern="1200" dirty="0">
                <a:solidFill>
                  <a:schemeClr val="tx1"/>
                </a:solidFill>
                <a:effectLst/>
                <a:latin typeface="+mj-lt"/>
                <a:ea typeface="+mj-ea"/>
                <a:cs typeface="+mj-cs"/>
              </a:rPr>
              <a:t> </a:t>
            </a:r>
            <a:r>
              <a:rPr lang="en-US" sz="1800" b="0" i="0" kern="1200" dirty="0" err="1">
                <a:solidFill>
                  <a:schemeClr val="tx1"/>
                </a:solidFill>
                <a:effectLst/>
                <a:latin typeface="+mj-lt"/>
                <a:ea typeface="+mj-ea"/>
                <a:cs typeface="+mj-cs"/>
              </a:rPr>
              <a:t>helseverktøy</a:t>
            </a:r>
            <a:r>
              <a:rPr lang="en-US" sz="1800" b="0" i="0" kern="1200" dirty="0">
                <a:solidFill>
                  <a:schemeClr val="tx1"/>
                </a:solidFill>
                <a:effectLst/>
                <a:latin typeface="+mj-lt"/>
                <a:ea typeface="+mj-ea"/>
                <a:cs typeface="+mj-cs"/>
              </a:rPr>
              <a:t> </a:t>
            </a:r>
            <a:r>
              <a:rPr lang="en-US" sz="1800" b="0" i="0" kern="1200" dirty="0" err="1">
                <a:solidFill>
                  <a:schemeClr val="tx1"/>
                </a:solidFill>
                <a:effectLst/>
                <a:latin typeface="+mj-lt"/>
                <a:ea typeface="+mj-ea"/>
                <a:cs typeface="+mj-cs"/>
              </a:rPr>
              <a:t>bør</a:t>
            </a:r>
            <a:r>
              <a:rPr lang="en-US" sz="1800" b="0" i="0" kern="1200" dirty="0">
                <a:solidFill>
                  <a:schemeClr val="tx1"/>
                </a:solidFill>
                <a:effectLst/>
                <a:latin typeface="+mj-lt"/>
                <a:ea typeface="+mj-ea"/>
                <a:cs typeface="+mj-cs"/>
              </a:rPr>
              <a:t> </a:t>
            </a:r>
            <a:r>
              <a:rPr lang="en-US" sz="1800" b="0" i="0" kern="1200" dirty="0" err="1">
                <a:solidFill>
                  <a:schemeClr val="tx1"/>
                </a:solidFill>
                <a:effectLst/>
                <a:latin typeface="+mj-lt"/>
                <a:ea typeface="+mj-ea"/>
                <a:cs typeface="+mj-cs"/>
              </a:rPr>
              <a:t>inkluderes</a:t>
            </a:r>
            <a:r>
              <a:rPr lang="en-US" sz="1800" b="0" i="0" kern="1200" dirty="0">
                <a:solidFill>
                  <a:schemeClr val="tx1"/>
                </a:solidFill>
                <a:effectLst/>
                <a:latin typeface="+mj-lt"/>
                <a:ea typeface="+mj-ea"/>
                <a:cs typeface="+mj-cs"/>
              </a:rPr>
              <a:t> i </a:t>
            </a:r>
            <a:r>
              <a:rPr lang="en-US" sz="1800" b="0" i="0" kern="1200" dirty="0" err="1">
                <a:solidFill>
                  <a:schemeClr val="tx1"/>
                </a:solidFill>
                <a:effectLst/>
                <a:latin typeface="+mj-lt"/>
                <a:ea typeface="+mj-ea"/>
                <a:cs typeface="+mj-cs"/>
              </a:rPr>
              <a:t>en</a:t>
            </a:r>
            <a:r>
              <a:rPr lang="en-US" sz="1800" b="0" i="0" kern="1200" dirty="0">
                <a:solidFill>
                  <a:schemeClr val="tx1"/>
                </a:solidFill>
                <a:effectLst/>
                <a:latin typeface="+mj-lt"/>
                <a:ea typeface="+mj-ea"/>
                <a:cs typeface="+mj-cs"/>
              </a:rPr>
              <a:t> </a:t>
            </a:r>
            <a:r>
              <a:rPr lang="en-US" sz="1800" b="0" i="0" kern="1200" dirty="0" err="1">
                <a:solidFill>
                  <a:schemeClr val="tx1"/>
                </a:solidFill>
                <a:effectLst/>
                <a:latin typeface="+mj-lt"/>
                <a:ea typeface="+mj-ea"/>
                <a:cs typeface="+mj-cs"/>
              </a:rPr>
              <a:t>godkjenningsordning</a:t>
            </a:r>
            <a:r>
              <a:rPr lang="en-US" sz="1800" b="0" i="0" kern="1200" dirty="0">
                <a:solidFill>
                  <a:schemeClr val="tx1"/>
                </a:solidFill>
                <a:effectLst/>
                <a:latin typeface="+mj-lt"/>
                <a:ea typeface="+mj-ea"/>
                <a:cs typeface="+mj-cs"/>
              </a:rPr>
              <a:t>? </a:t>
            </a:r>
            <a:br>
              <a:rPr lang="en-US" sz="1800" b="0" i="0" kern="1200" dirty="0">
                <a:solidFill>
                  <a:schemeClr val="tx1"/>
                </a:solidFill>
                <a:effectLst/>
                <a:latin typeface="+mj-lt"/>
                <a:ea typeface="+mj-ea"/>
                <a:cs typeface="+mj-cs"/>
              </a:rPr>
            </a:br>
            <a:r>
              <a:rPr lang="en-US" sz="1800" b="0" i="0" kern="1200" dirty="0">
                <a:solidFill>
                  <a:schemeClr val="tx1"/>
                </a:solidFill>
                <a:effectLst/>
                <a:latin typeface="+mj-lt"/>
                <a:ea typeface="+mj-ea"/>
                <a:cs typeface="+mj-cs"/>
              </a:rPr>
              <a:t>Er det </a:t>
            </a:r>
            <a:r>
              <a:rPr lang="en-US" sz="1800" b="0" i="0" kern="1200" dirty="0" err="1">
                <a:solidFill>
                  <a:schemeClr val="tx1"/>
                </a:solidFill>
                <a:effectLst/>
                <a:latin typeface="+mj-lt"/>
                <a:ea typeface="+mj-ea"/>
                <a:cs typeface="+mj-cs"/>
              </a:rPr>
              <a:t>muligheter</a:t>
            </a:r>
            <a:r>
              <a:rPr lang="en-US" sz="1800" b="0" i="0" kern="1200" dirty="0">
                <a:solidFill>
                  <a:schemeClr val="tx1"/>
                </a:solidFill>
                <a:effectLst/>
                <a:latin typeface="+mj-lt"/>
                <a:ea typeface="+mj-ea"/>
                <a:cs typeface="+mj-cs"/>
              </a:rPr>
              <a:t> for å </a:t>
            </a:r>
            <a:r>
              <a:rPr lang="en-US" sz="1800" b="0" i="0" kern="1200" dirty="0" err="1">
                <a:solidFill>
                  <a:schemeClr val="tx1"/>
                </a:solidFill>
                <a:effectLst/>
                <a:latin typeface="+mj-lt"/>
                <a:ea typeface="+mj-ea"/>
                <a:cs typeface="+mj-cs"/>
              </a:rPr>
              <a:t>designe</a:t>
            </a:r>
            <a:r>
              <a:rPr lang="en-US" sz="1800" b="0" i="0" kern="1200" dirty="0">
                <a:solidFill>
                  <a:schemeClr val="tx1"/>
                </a:solidFill>
                <a:effectLst/>
                <a:latin typeface="+mj-lt"/>
                <a:ea typeface="+mj-ea"/>
                <a:cs typeface="+mj-cs"/>
              </a:rPr>
              <a:t> </a:t>
            </a:r>
            <a:r>
              <a:rPr lang="en-US" sz="1800" b="0" i="0" kern="1200" dirty="0" err="1">
                <a:solidFill>
                  <a:schemeClr val="tx1"/>
                </a:solidFill>
                <a:effectLst/>
                <a:latin typeface="+mj-lt"/>
                <a:ea typeface="+mj-ea"/>
                <a:cs typeface="+mj-cs"/>
              </a:rPr>
              <a:t>ulike</a:t>
            </a:r>
            <a:r>
              <a:rPr lang="en-US" sz="1800" b="0" i="0" kern="1200" dirty="0">
                <a:solidFill>
                  <a:schemeClr val="tx1"/>
                </a:solidFill>
                <a:effectLst/>
                <a:latin typeface="+mj-lt"/>
                <a:ea typeface="+mj-ea"/>
                <a:cs typeface="+mj-cs"/>
              </a:rPr>
              <a:t> </a:t>
            </a:r>
            <a:r>
              <a:rPr lang="en-US" sz="1800" b="0" i="0" kern="1200" dirty="0" err="1">
                <a:solidFill>
                  <a:schemeClr val="tx1"/>
                </a:solidFill>
                <a:effectLst/>
                <a:latin typeface="+mj-lt"/>
                <a:ea typeface="+mj-ea"/>
                <a:cs typeface="+mj-cs"/>
              </a:rPr>
              <a:t>godkjenningsforløp</a:t>
            </a:r>
            <a:r>
              <a:rPr lang="en-US" sz="1800" b="0" i="0" kern="1200" dirty="0">
                <a:solidFill>
                  <a:schemeClr val="tx1"/>
                </a:solidFill>
                <a:effectLst/>
                <a:latin typeface="+mj-lt"/>
                <a:ea typeface="+mj-ea"/>
                <a:cs typeface="+mj-cs"/>
              </a:rPr>
              <a:t> for </a:t>
            </a:r>
            <a:r>
              <a:rPr lang="en-US" sz="1800" b="0" i="0" kern="1200" dirty="0" err="1">
                <a:solidFill>
                  <a:schemeClr val="tx1"/>
                </a:solidFill>
                <a:effectLst/>
                <a:latin typeface="+mj-lt"/>
                <a:ea typeface="+mj-ea"/>
                <a:cs typeface="+mj-cs"/>
              </a:rPr>
              <a:t>helseverktøy</a:t>
            </a:r>
            <a:r>
              <a:rPr lang="en-US" sz="1800" b="0" i="0" kern="1200" dirty="0">
                <a:solidFill>
                  <a:schemeClr val="tx1"/>
                </a:solidFill>
                <a:effectLst/>
                <a:latin typeface="+mj-lt"/>
                <a:ea typeface="+mj-ea"/>
                <a:cs typeface="+mj-cs"/>
              </a:rPr>
              <a:t> med </a:t>
            </a:r>
            <a:r>
              <a:rPr lang="en-US" sz="1800" b="0" i="0" kern="1200" dirty="0" err="1">
                <a:solidFill>
                  <a:schemeClr val="tx1"/>
                </a:solidFill>
                <a:effectLst/>
                <a:latin typeface="+mj-lt"/>
                <a:ea typeface="+mj-ea"/>
                <a:cs typeface="+mj-cs"/>
              </a:rPr>
              <a:t>ulike</a:t>
            </a:r>
            <a:r>
              <a:rPr lang="en-US" sz="1800" b="0" i="0" kern="1200" dirty="0">
                <a:solidFill>
                  <a:schemeClr val="tx1"/>
                </a:solidFill>
                <a:effectLst/>
                <a:latin typeface="+mj-lt"/>
                <a:ea typeface="+mj-ea"/>
                <a:cs typeface="+mj-cs"/>
              </a:rPr>
              <a:t> </a:t>
            </a:r>
            <a:r>
              <a:rPr lang="en-US" sz="1800" b="0" i="0" kern="1200" dirty="0" err="1">
                <a:solidFill>
                  <a:schemeClr val="tx1"/>
                </a:solidFill>
                <a:effectLst/>
                <a:latin typeface="+mj-lt"/>
                <a:ea typeface="+mj-ea"/>
                <a:cs typeface="+mj-cs"/>
              </a:rPr>
              <a:t>risikoprofiler</a:t>
            </a:r>
            <a:r>
              <a:rPr lang="en-US" sz="1800" b="0" i="0" kern="1200" dirty="0">
                <a:solidFill>
                  <a:schemeClr val="tx1"/>
                </a:solidFill>
                <a:effectLst/>
                <a:latin typeface="+mj-lt"/>
                <a:ea typeface="+mj-ea"/>
                <a:cs typeface="+mj-cs"/>
              </a:rPr>
              <a:t>? </a:t>
            </a:r>
            <a:br>
              <a:rPr lang="en-US" sz="1800" b="0" i="0" kern="1200" dirty="0">
                <a:solidFill>
                  <a:schemeClr val="tx1"/>
                </a:solidFill>
                <a:effectLst/>
                <a:latin typeface="+mj-lt"/>
                <a:ea typeface="+mj-ea"/>
                <a:cs typeface="+mj-cs"/>
              </a:rPr>
            </a:br>
            <a:r>
              <a:rPr lang="en-US" sz="1800" b="0" i="0" kern="1200" dirty="0" err="1">
                <a:solidFill>
                  <a:schemeClr val="tx1"/>
                </a:solidFill>
                <a:effectLst/>
                <a:latin typeface="+mj-lt"/>
                <a:ea typeface="+mj-ea"/>
                <a:cs typeface="+mj-cs"/>
              </a:rPr>
              <a:t>Hvem</a:t>
            </a:r>
            <a:r>
              <a:rPr lang="en-US" sz="1800" b="0" i="0" kern="1200" dirty="0">
                <a:solidFill>
                  <a:schemeClr val="tx1"/>
                </a:solidFill>
                <a:effectLst/>
                <a:latin typeface="+mj-lt"/>
                <a:ea typeface="+mj-ea"/>
                <a:cs typeface="+mj-cs"/>
              </a:rPr>
              <a:t> er </a:t>
            </a:r>
            <a:r>
              <a:rPr lang="en-US" sz="1800" b="0" i="0" kern="1200" dirty="0" err="1">
                <a:solidFill>
                  <a:schemeClr val="tx1"/>
                </a:solidFill>
                <a:effectLst/>
                <a:latin typeface="+mj-lt"/>
                <a:ea typeface="+mj-ea"/>
                <a:cs typeface="+mj-cs"/>
              </a:rPr>
              <a:t>interessentene</a:t>
            </a:r>
            <a:r>
              <a:rPr lang="en-US" sz="1800" b="0" i="0" kern="1200" dirty="0">
                <a:solidFill>
                  <a:schemeClr val="tx1"/>
                </a:solidFill>
                <a:effectLst/>
                <a:latin typeface="+mj-lt"/>
                <a:ea typeface="+mj-ea"/>
                <a:cs typeface="+mj-cs"/>
              </a:rPr>
              <a:t> i </a:t>
            </a:r>
            <a:r>
              <a:rPr lang="en-US" sz="1800" b="0" i="0" kern="1200" dirty="0" err="1">
                <a:solidFill>
                  <a:schemeClr val="tx1"/>
                </a:solidFill>
                <a:effectLst/>
                <a:latin typeface="+mj-lt"/>
                <a:ea typeface="+mj-ea"/>
                <a:cs typeface="+mj-cs"/>
              </a:rPr>
              <a:t>en</a:t>
            </a:r>
            <a:r>
              <a:rPr lang="en-US" sz="1800" b="0" i="0" kern="1200" dirty="0">
                <a:solidFill>
                  <a:schemeClr val="tx1"/>
                </a:solidFill>
                <a:effectLst/>
                <a:latin typeface="+mj-lt"/>
                <a:ea typeface="+mj-ea"/>
                <a:cs typeface="+mj-cs"/>
              </a:rPr>
              <a:t> </a:t>
            </a:r>
            <a:r>
              <a:rPr lang="en-US" sz="1800" b="0" i="0" kern="1200" dirty="0" err="1">
                <a:solidFill>
                  <a:schemeClr val="tx1"/>
                </a:solidFill>
                <a:effectLst/>
                <a:latin typeface="+mj-lt"/>
                <a:ea typeface="+mj-ea"/>
                <a:cs typeface="+mj-cs"/>
              </a:rPr>
              <a:t>godkjenningsordning</a:t>
            </a:r>
            <a:r>
              <a:rPr lang="en-US" sz="1800" b="0" i="0" kern="1200" dirty="0">
                <a:solidFill>
                  <a:schemeClr val="tx1"/>
                </a:solidFill>
                <a:effectLst/>
                <a:latin typeface="+mj-lt"/>
                <a:ea typeface="+mj-ea"/>
                <a:cs typeface="+mj-cs"/>
              </a:rPr>
              <a:t>, </a:t>
            </a:r>
            <a:r>
              <a:rPr lang="en-US" sz="1800" b="0" i="0" kern="1200" dirty="0" err="1">
                <a:solidFill>
                  <a:schemeClr val="tx1"/>
                </a:solidFill>
                <a:effectLst/>
                <a:latin typeface="+mj-lt"/>
                <a:ea typeface="+mj-ea"/>
                <a:cs typeface="+mj-cs"/>
              </a:rPr>
              <a:t>og</a:t>
            </a:r>
            <a:r>
              <a:rPr lang="en-US" sz="1800" b="0" i="0" kern="1200" dirty="0">
                <a:solidFill>
                  <a:schemeClr val="tx1"/>
                </a:solidFill>
                <a:effectLst/>
                <a:latin typeface="+mj-lt"/>
                <a:ea typeface="+mj-ea"/>
                <a:cs typeface="+mj-cs"/>
              </a:rPr>
              <a:t> </a:t>
            </a:r>
            <a:r>
              <a:rPr lang="en-US" sz="1800" b="0" i="0" kern="1200" dirty="0" err="1">
                <a:solidFill>
                  <a:schemeClr val="tx1"/>
                </a:solidFill>
                <a:effectLst/>
                <a:latin typeface="+mj-lt"/>
                <a:ea typeface="+mj-ea"/>
                <a:cs typeface="+mj-cs"/>
              </a:rPr>
              <a:t>hvordan</a:t>
            </a:r>
            <a:r>
              <a:rPr lang="en-US" sz="1800" b="0" i="0" kern="1200" dirty="0">
                <a:solidFill>
                  <a:schemeClr val="tx1"/>
                </a:solidFill>
                <a:effectLst/>
                <a:latin typeface="+mj-lt"/>
                <a:ea typeface="+mj-ea"/>
                <a:cs typeface="+mj-cs"/>
              </a:rPr>
              <a:t> </a:t>
            </a:r>
            <a:r>
              <a:rPr lang="en-US" sz="1800" b="0" i="0" kern="1200" dirty="0" err="1">
                <a:solidFill>
                  <a:schemeClr val="tx1"/>
                </a:solidFill>
                <a:effectLst/>
                <a:latin typeface="+mj-lt"/>
                <a:ea typeface="+mj-ea"/>
                <a:cs typeface="+mj-cs"/>
              </a:rPr>
              <a:t>kan</a:t>
            </a:r>
            <a:r>
              <a:rPr lang="en-US" sz="1800" b="0" i="0" kern="1200" dirty="0">
                <a:solidFill>
                  <a:schemeClr val="tx1"/>
                </a:solidFill>
                <a:effectLst/>
                <a:latin typeface="+mj-lt"/>
                <a:ea typeface="+mj-ea"/>
                <a:cs typeface="+mj-cs"/>
              </a:rPr>
              <a:t> vi </a:t>
            </a:r>
            <a:r>
              <a:rPr lang="en-US" sz="1800" b="0" i="0" kern="1200" dirty="0" err="1">
                <a:solidFill>
                  <a:schemeClr val="tx1"/>
                </a:solidFill>
                <a:effectLst/>
                <a:latin typeface="+mj-lt"/>
                <a:ea typeface="+mj-ea"/>
                <a:cs typeface="+mj-cs"/>
              </a:rPr>
              <a:t>involvere</a:t>
            </a:r>
            <a:r>
              <a:rPr lang="en-US" sz="1800" b="0" i="0" kern="1200" dirty="0">
                <a:solidFill>
                  <a:schemeClr val="tx1"/>
                </a:solidFill>
                <a:effectLst/>
                <a:latin typeface="+mj-lt"/>
                <a:ea typeface="+mj-ea"/>
                <a:cs typeface="+mj-cs"/>
              </a:rPr>
              <a:t> dem i </a:t>
            </a:r>
            <a:r>
              <a:rPr lang="en-US" sz="1800" b="0" i="0" kern="1200" dirty="0" err="1">
                <a:solidFill>
                  <a:schemeClr val="tx1"/>
                </a:solidFill>
                <a:effectLst/>
                <a:latin typeface="+mj-lt"/>
                <a:ea typeface="+mj-ea"/>
                <a:cs typeface="+mj-cs"/>
              </a:rPr>
              <a:t>hovedprosjektet</a:t>
            </a:r>
            <a:r>
              <a:rPr lang="en-US" sz="1800" b="0" i="0" kern="1200" dirty="0">
                <a:solidFill>
                  <a:schemeClr val="tx1"/>
                </a:solidFill>
                <a:effectLst/>
                <a:latin typeface="+mj-lt"/>
                <a:ea typeface="+mj-ea"/>
                <a:cs typeface="+mj-cs"/>
              </a:rPr>
              <a:t> for å </a:t>
            </a:r>
            <a:r>
              <a:rPr lang="en-US" sz="1800" b="0" i="0" kern="1200" dirty="0" err="1">
                <a:solidFill>
                  <a:schemeClr val="tx1"/>
                </a:solidFill>
                <a:effectLst/>
                <a:latin typeface="+mj-lt"/>
                <a:ea typeface="+mj-ea"/>
                <a:cs typeface="+mj-cs"/>
              </a:rPr>
              <a:t>sikre</a:t>
            </a:r>
            <a:r>
              <a:rPr lang="en-US" sz="1800" b="0" i="0" kern="1200" dirty="0">
                <a:solidFill>
                  <a:schemeClr val="tx1"/>
                </a:solidFill>
                <a:effectLst/>
                <a:latin typeface="+mj-lt"/>
                <a:ea typeface="+mj-ea"/>
                <a:cs typeface="+mj-cs"/>
              </a:rPr>
              <a:t> </a:t>
            </a:r>
            <a:r>
              <a:rPr lang="en-US" sz="1800" b="0" i="0" kern="1200" dirty="0" err="1">
                <a:solidFill>
                  <a:schemeClr val="tx1"/>
                </a:solidFill>
                <a:effectLst/>
                <a:latin typeface="+mj-lt"/>
                <a:ea typeface="+mj-ea"/>
                <a:cs typeface="+mj-cs"/>
              </a:rPr>
              <a:t>en</a:t>
            </a:r>
            <a:r>
              <a:rPr lang="en-US" sz="1800" b="0" i="0" kern="1200" dirty="0">
                <a:solidFill>
                  <a:schemeClr val="tx1"/>
                </a:solidFill>
                <a:effectLst/>
                <a:latin typeface="+mj-lt"/>
                <a:ea typeface="+mj-ea"/>
                <a:cs typeface="+mj-cs"/>
              </a:rPr>
              <a:t> robust </a:t>
            </a:r>
            <a:r>
              <a:rPr lang="en-US" sz="1800" b="0" i="0" kern="1200" dirty="0" err="1">
                <a:solidFill>
                  <a:schemeClr val="tx1"/>
                </a:solidFill>
                <a:effectLst/>
                <a:latin typeface="+mj-lt"/>
                <a:ea typeface="+mj-ea"/>
                <a:cs typeface="+mj-cs"/>
              </a:rPr>
              <a:t>behovskartlegging</a:t>
            </a:r>
            <a:r>
              <a:rPr lang="en-US" sz="1800" b="0" i="0" kern="1200" dirty="0">
                <a:solidFill>
                  <a:schemeClr val="tx1"/>
                </a:solidFill>
                <a:effectLst/>
                <a:latin typeface="+mj-lt"/>
                <a:ea typeface="+mj-ea"/>
                <a:cs typeface="+mj-cs"/>
              </a:rPr>
              <a:t> </a:t>
            </a:r>
            <a:r>
              <a:rPr lang="en-US" sz="1800" b="0" i="0" kern="1200" dirty="0" err="1">
                <a:solidFill>
                  <a:schemeClr val="tx1"/>
                </a:solidFill>
                <a:effectLst/>
                <a:latin typeface="+mj-lt"/>
                <a:ea typeface="+mj-ea"/>
                <a:cs typeface="+mj-cs"/>
              </a:rPr>
              <a:t>og</a:t>
            </a:r>
            <a:r>
              <a:rPr lang="en-US" sz="1800" b="0" i="0" kern="1200" dirty="0">
                <a:solidFill>
                  <a:schemeClr val="tx1"/>
                </a:solidFill>
                <a:effectLst/>
                <a:latin typeface="+mj-lt"/>
                <a:ea typeface="+mj-ea"/>
                <a:cs typeface="+mj-cs"/>
              </a:rPr>
              <a:t> </a:t>
            </a:r>
            <a:r>
              <a:rPr lang="en-US" sz="1800" b="0" i="0" kern="1200" dirty="0" err="1">
                <a:solidFill>
                  <a:schemeClr val="tx1"/>
                </a:solidFill>
                <a:effectLst/>
                <a:latin typeface="+mj-lt"/>
                <a:ea typeface="+mj-ea"/>
                <a:cs typeface="+mj-cs"/>
              </a:rPr>
              <a:t>forankring</a:t>
            </a:r>
            <a:r>
              <a:rPr lang="en-US" sz="1800" b="0" i="0" kern="1200" dirty="0">
                <a:solidFill>
                  <a:schemeClr val="tx1"/>
                </a:solidFill>
                <a:effectLst/>
                <a:latin typeface="+mj-lt"/>
                <a:ea typeface="+mj-ea"/>
                <a:cs typeface="+mj-cs"/>
              </a:rPr>
              <a:t> av den </a:t>
            </a:r>
            <a:r>
              <a:rPr lang="en-US" sz="1800" b="0" i="0" kern="1200" dirty="0" err="1">
                <a:solidFill>
                  <a:schemeClr val="tx1"/>
                </a:solidFill>
                <a:effectLst/>
                <a:latin typeface="+mj-lt"/>
                <a:ea typeface="+mj-ea"/>
                <a:cs typeface="+mj-cs"/>
              </a:rPr>
              <a:t>endelige</a:t>
            </a:r>
            <a:r>
              <a:rPr lang="en-US" sz="1800" b="0" i="0" kern="1200" dirty="0">
                <a:solidFill>
                  <a:schemeClr val="tx1"/>
                </a:solidFill>
                <a:effectLst/>
                <a:latin typeface="+mj-lt"/>
                <a:ea typeface="+mj-ea"/>
                <a:cs typeface="+mj-cs"/>
              </a:rPr>
              <a:t> </a:t>
            </a:r>
            <a:r>
              <a:rPr lang="en-US" sz="1800" b="0" i="0" kern="1200" dirty="0" err="1">
                <a:solidFill>
                  <a:schemeClr val="tx1"/>
                </a:solidFill>
                <a:effectLst/>
                <a:latin typeface="+mj-lt"/>
                <a:ea typeface="+mj-ea"/>
                <a:cs typeface="+mj-cs"/>
              </a:rPr>
              <a:t>ordningen</a:t>
            </a:r>
            <a:r>
              <a:rPr lang="en-US" sz="1800" b="0" i="0" kern="1200" dirty="0">
                <a:solidFill>
                  <a:schemeClr val="tx1"/>
                </a:solidFill>
                <a:effectLst/>
                <a:latin typeface="+mj-lt"/>
                <a:ea typeface="+mj-ea"/>
                <a:cs typeface="+mj-cs"/>
              </a:rPr>
              <a:t>? </a:t>
            </a:r>
            <a:br>
              <a:rPr lang="en-US" sz="1800" b="0" i="0" kern="1200" dirty="0">
                <a:solidFill>
                  <a:schemeClr val="tx1"/>
                </a:solidFill>
                <a:effectLst/>
                <a:latin typeface="+mj-lt"/>
                <a:ea typeface="+mj-ea"/>
                <a:cs typeface="+mj-cs"/>
              </a:rPr>
            </a:br>
            <a:r>
              <a:rPr lang="en-US" sz="1800" b="0" i="0" kern="1200" dirty="0" err="1">
                <a:solidFill>
                  <a:schemeClr val="tx1"/>
                </a:solidFill>
                <a:effectLst/>
                <a:latin typeface="+mj-lt"/>
                <a:ea typeface="+mj-ea"/>
                <a:cs typeface="+mj-cs"/>
              </a:rPr>
              <a:t>Hvordan</a:t>
            </a:r>
            <a:r>
              <a:rPr lang="en-US" sz="1800" b="0" i="0" kern="1200" dirty="0">
                <a:solidFill>
                  <a:schemeClr val="tx1"/>
                </a:solidFill>
                <a:effectLst/>
                <a:latin typeface="+mj-lt"/>
                <a:ea typeface="+mj-ea"/>
                <a:cs typeface="+mj-cs"/>
              </a:rPr>
              <a:t> jobber man med </a:t>
            </a:r>
            <a:r>
              <a:rPr lang="en-US" sz="1800" b="0" i="0" kern="1200" dirty="0" err="1">
                <a:solidFill>
                  <a:schemeClr val="tx1"/>
                </a:solidFill>
                <a:effectLst/>
                <a:latin typeface="+mj-lt"/>
                <a:ea typeface="+mj-ea"/>
                <a:cs typeface="+mj-cs"/>
              </a:rPr>
              <a:t>godkjenning</a:t>
            </a:r>
            <a:r>
              <a:rPr lang="en-US" sz="1800" b="0" i="0" kern="1200" dirty="0">
                <a:solidFill>
                  <a:schemeClr val="tx1"/>
                </a:solidFill>
                <a:effectLst/>
                <a:latin typeface="+mj-lt"/>
                <a:ea typeface="+mj-ea"/>
                <a:cs typeface="+mj-cs"/>
              </a:rPr>
              <a:t> av </a:t>
            </a:r>
            <a:r>
              <a:rPr lang="en-US" sz="1800" b="0" i="0" kern="1200" dirty="0" err="1">
                <a:solidFill>
                  <a:schemeClr val="tx1"/>
                </a:solidFill>
                <a:effectLst/>
                <a:latin typeface="+mj-lt"/>
                <a:ea typeface="+mj-ea"/>
                <a:cs typeface="+mj-cs"/>
              </a:rPr>
              <a:t>digitale</a:t>
            </a:r>
            <a:r>
              <a:rPr lang="en-US" sz="1800" b="0" i="0" kern="1200" dirty="0">
                <a:solidFill>
                  <a:schemeClr val="tx1"/>
                </a:solidFill>
                <a:effectLst/>
                <a:latin typeface="+mj-lt"/>
                <a:ea typeface="+mj-ea"/>
                <a:cs typeface="+mj-cs"/>
              </a:rPr>
              <a:t> </a:t>
            </a:r>
            <a:r>
              <a:rPr lang="en-US" sz="1800" b="0" i="0" kern="1200" dirty="0" err="1">
                <a:solidFill>
                  <a:schemeClr val="tx1"/>
                </a:solidFill>
                <a:effectLst/>
                <a:latin typeface="+mj-lt"/>
                <a:ea typeface="+mj-ea"/>
                <a:cs typeface="+mj-cs"/>
              </a:rPr>
              <a:t>helseverktøy</a:t>
            </a:r>
            <a:r>
              <a:rPr lang="en-US" sz="1800" b="0" i="0" kern="1200" dirty="0">
                <a:solidFill>
                  <a:schemeClr val="tx1"/>
                </a:solidFill>
                <a:effectLst/>
                <a:latin typeface="+mj-lt"/>
                <a:ea typeface="+mj-ea"/>
                <a:cs typeface="+mj-cs"/>
              </a:rPr>
              <a:t> i </a:t>
            </a:r>
            <a:r>
              <a:rPr lang="en-US" sz="1800" b="0" i="0" kern="1200" dirty="0" err="1">
                <a:solidFill>
                  <a:schemeClr val="tx1"/>
                </a:solidFill>
                <a:effectLst/>
                <a:latin typeface="+mj-lt"/>
                <a:ea typeface="+mj-ea"/>
                <a:cs typeface="+mj-cs"/>
              </a:rPr>
              <a:t>andre</a:t>
            </a:r>
            <a:r>
              <a:rPr lang="en-US" sz="1800" b="0" i="0" kern="1200" dirty="0">
                <a:solidFill>
                  <a:schemeClr val="tx1"/>
                </a:solidFill>
                <a:effectLst/>
                <a:latin typeface="+mj-lt"/>
                <a:ea typeface="+mj-ea"/>
                <a:cs typeface="+mj-cs"/>
              </a:rPr>
              <a:t> land, </a:t>
            </a:r>
            <a:r>
              <a:rPr lang="en-US" sz="1800" b="0" i="0" kern="1200" dirty="0" err="1">
                <a:solidFill>
                  <a:schemeClr val="tx1"/>
                </a:solidFill>
                <a:effectLst/>
                <a:latin typeface="+mj-lt"/>
                <a:ea typeface="+mj-ea"/>
                <a:cs typeface="+mj-cs"/>
              </a:rPr>
              <a:t>og</a:t>
            </a:r>
            <a:r>
              <a:rPr lang="en-US" sz="1800" b="0" i="0" kern="1200" dirty="0">
                <a:solidFill>
                  <a:schemeClr val="tx1"/>
                </a:solidFill>
                <a:effectLst/>
                <a:latin typeface="+mj-lt"/>
                <a:ea typeface="+mj-ea"/>
                <a:cs typeface="+mj-cs"/>
              </a:rPr>
              <a:t> </a:t>
            </a:r>
            <a:r>
              <a:rPr lang="en-US" sz="1800" b="0" i="0" kern="1200" dirty="0" err="1">
                <a:solidFill>
                  <a:schemeClr val="tx1"/>
                </a:solidFill>
                <a:effectLst/>
                <a:latin typeface="+mj-lt"/>
                <a:ea typeface="+mj-ea"/>
                <a:cs typeface="+mj-cs"/>
              </a:rPr>
              <a:t>hva</a:t>
            </a:r>
            <a:r>
              <a:rPr lang="en-US" sz="1800" b="0" i="0" kern="1200" dirty="0">
                <a:solidFill>
                  <a:schemeClr val="tx1"/>
                </a:solidFill>
                <a:effectLst/>
                <a:latin typeface="+mj-lt"/>
                <a:ea typeface="+mj-ea"/>
                <a:cs typeface="+mj-cs"/>
              </a:rPr>
              <a:t> </a:t>
            </a:r>
            <a:r>
              <a:rPr lang="en-US" sz="1800" b="0" i="0" kern="1200" dirty="0" err="1">
                <a:solidFill>
                  <a:schemeClr val="tx1"/>
                </a:solidFill>
                <a:effectLst/>
                <a:latin typeface="+mj-lt"/>
                <a:ea typeface="+mj-ea"/>
                <a:cs typeface="+mj-cs"/>
              </a:rPr>
              <a:t>kan</a:t>
            </a:r>
            <a:r>
              <a:rPr lang="en-US" sz="1800" b="0" i="0" kern="1200" dirty="0">
                <a:solidFill>
                  <a:schemeClr val="tx1"/>
                </a:solidFill>
                <a:effectLst/>
                <a:latin typeface="+mj-lt"/>
                <a:ea typeface="+mj-ea"/>
                <a:cs typeface="+mj-cs"/>
              </a:rPr>
              <a:t> vi </a:t>
            </a:r>
            <a:r>
              <a:rPr lang="en-US" sz="1800" b="0" i="0" kern="1200" dirty="0" err="1">
                <a:solidFill>
                  <a:schemeClr val="tx1"/>
                </a:solidFill>
                <a:effectLst/>
                <a:latin typeface="+mj-lt"/>
                <a:ea typeface="+mj-ea"/>
                <a:cs typeface="+mj-cs"/>
              </a:rPr>
              <a:t>lære</a:t>
            </a:r>
            <a:r>
              <a:rPr lang="en-US" sz="1800" b="0" i="0" kern="1200" dirty="0">
                <a:solidFill>
                  <a:schemeClr val="tx1"/>
                </a:solidFill>
                <a:effectLst/>
                <a:latin typeface="+mj-lt"/>
                <a:ea typeface="+mj-ea"/>
                <a:cs typeface="+mj-cs"/>
              </a:rPr>
              <a:t> </a:t>
            </a:r>
            <a:r>
              <a:rPr lang="en-US" sz="1800" b="0" i="0" kern="1200" dirty="0" err="1">
                <a:solidFill>
                  <a:schemeClr val="tx1"/>
                </a:solidFill>
                <a:effectLst/>
                <a:latin typeface="+mj-lt"/>
                <a:ea typeface="+mj-ea"/>
                <a:cs typeface="+mj-cs"/>
              </a:rPr>
              <a:t>fra</a:t>
            </a:r>
            <a:r>
              <a:rPr lang="en-US" sz="1800" b="0" i="0" kern="1200" dirty="0">
                <a:solidFill>
                  <a:schemeClr val="tx1"/>
                </a:solidFill>
                <a:effectLst/>
                <a:latin typeface="+mj-lt"/>
                <a:ea typeface="+mj-ea"/>
                <a:cs typeface="+mj-cs"/>
              </a:rPr>
              <a:t> </a:t>
            </a:r>
            <a:r>
              <a:rPr lang="en-US" sz="1800" b="0" i="0" kern="1200" dirty="0" err="1">
                <a:solidFill>
                  <a:schemeClr val="tx1"/>
                </a:solidFill>
                <a:effectLst/>
                <a:latin typeface="+mj-lt"/>
                <a:ea typeface="+mj-ea"/>
                <a:cs typeface="+mj-cs"/>
              </a:rPr>
              <a:t>disse</a:t>
            </a:r>
            <a:r>
              <a:rPr lang="en-US" sz="1800" b="0" i="0" kern="1200" dirty="0">
                <a:solidFill>
                  <a:schemeClr val="tx1"/>
                </a:solidFill>
                <a:effectLst/>
                <a:latin typeface="+mj-lt"/>
                <a:ea typeface="+mj-ea"/>
                <a:cs typeface="+mj-cs"/>
              </a:rPr>
              <a:t> </a:t>
            </a:r>
            <a:r>
              <a:rPr lang="en-US" sz="1800" b="0" i="0" kern="1200" dirty="0" err="1">
                <a:solidFill>
                  <a:schemeClr val="tx1"/>
                </a:solidFill>
                <a:effectLst/>
                <a:latin typeface="+mj-lt"/>
                <a:ea typeface="+mj-ea"/>
                <a:cs typeface="+mj-cs"/>
              </a:rPr>
              <a:t>prosessene</a:t>
            </a:r>
            <a:r>
              <a:rPr lang="en-US" sz="1800" b="0" i="0" kern="1200" dirty="0">
                <a:solidFill>
                  <a:schemeClr val="tx1"/>
                </a:solidFill>
                <a:effectLst/>
                <a:latin typeface="+mj-lt"/>
                <a:ea typeface="+mj-ea"/>
                <a:cs typeface="+mj-cs"/>
              </a:rPr>
              <a:t> om </a:t>
            </a:r>
            <a:r>
              <a:rPr lang="en-US" sz="1800" b="0" i="0" kern="1200" dirty="0" err="1">
                <a:solidFill>
                  <a:schemeClr val="tx1"/>
                </a:solidFill>
                <a:effectLst/>
                <a:latin typeface="+mj-lt"/>
                <a:ea typeface="+mj-ea"/>
                <a:cs typeface="+mj-cs"/>
              </a:rPr>
              <a:t>krav</a:t>
            </a:r>
            <a:r>
              <a:rPr lang="en-US" sz="1800" b="0" i="0" kern="1200" dirty="0">
                <a:solidFill>
                  <a:schemeClr val="tx1"/>
                </a:solidFill>
                <a:effectLst/>
                <a:latin typeface="+mj-lt"/>
                <a:ea typeface="+mj-ea"/>
                <a:cs typeface="+mj-cs"/>
              </a:rPr>
              <a:t>, </a:t>
            </a:r>
            <a:r>
              <a:rPr lang="en-US" sz="1800" b="0" i="0" kern="1200" dirty="0" err="1">
                <a:solidFill>
                  <a:schemeClr val="tx1"/>
                </a:solidFill>
                <a:effectLst/>
                <a:latin typeface="+mj-lt"/>
                <a:ea typeface="+mj-ea"/>
                <a:cs typeface="+mj-cs"/>
              </a:rPr>
              <a:t>prosess</a:t>
            </a:r>
            <a:r>
              <a:rPr lang="en-US" sz="1800" b="0" i="0" kern="1200" dirty="0">
                <a:solidFill>
                  <a:schemeClr val="tx1"/>
                </a:solidFill>
                <a:effectLst/>
                <a:latin typeface="+mj-lt"/>
                <a:ea typeface="+mj-ea"/>
                <a:cs typeface="+mj-cs"/>
              </a:rPr>
              <a:t>, </a:t>
            </a:r>
            <a:r>
              <a:rPr lang="en-US" sz="1800" b="0" i="0" kern="1200" dirty="0" err="1">
                <a:solidFill>
                  <a:schemeClr val="tx1"/>
                </a:solidFill>
                <a:effectLst/>
                <a:latin typeface="+mj-lt"/>
                <a:ea typeface="+mj-ea"/>
                <a:cs typeface="+mj-cs"/>
              </a:rPr>
              <a:t>risikobaserte</a:t>
            </a:r>
            <a:r>
              <a:rPr lang="en-US" sz="1800" b="0" i="0" kern="1200" dirty="0">
                <a:solidFill>
                  <a:schemeClr val="tx1"/>
                </a:solidFill>
                <a:effectLst/>
                <a:latin typeface="+mj-lt"/>
                <a:ea typeface="+mj-ea"/>
                <a:cs typeface="+mj-cs"/>
              </a:rPr>
              <a:t> </a:t>
            </a:r>
            <a:r>
              <a:rPr lang="en-US" sz="1800" b="0" i="0" kern="1200" dirty="0" err="1">
                <a:solidFill>
                  <a:schemeClr val="tx1"/>
                </a:solidFill>
                <a:effectLst/>
                <a:latin typeface="+mj-lt"/>
                <a:ea typeface="+mj-ea"/>
                <a:cs typeface="+mj-cs"/>
              </a:rPr>
              <a:t>tilnærminger</a:t>
            </a:r>
            <a:r>
              <a:rPr lang="en-US" sz="1800" b="0" i="0" kern="1200" dirty="0">
                <a:solidFill>
                  <a:schemeClr val="tx1"/>
                </a:solidFill>
                <a:effectLst/>
                <a:latin typeface="+mj-lt"/>
                <a:ea typeface="+mj-ea"/>
                <a:cs typeface="+mj-cs"/>
              </a:rPr>
              <a:t>, </a:t>
            </a:r>
            <a:r>
              <a:rPr lang="en-US" sz="1800" b="0" i="0" kern="1200" dirty="0" err="1">
                <a:solidFill>
                  <a:schemeClr val="tx1"/>
                </a:solidFill>
                <a:effectLst/>
                <a:latin typeface="+mj-lt"/>
                <a:ea typeface="+mj-ea"/>
                <a:cs typeface="+mj-cs"/>
              </a:rPr>
              <a:t>eierskap</a:t>
            </a:r>
            <a:r>
              <a:rPr lang="en-US" sz="1800" b="0" i="0" kern="1200" dirty="0">
                <a:solidFill>
                  <a:schemeClr val="tx1"/>
                </a:solidFill>
                <a:effectLst/>
                <a:latin typeface="+mj-lt"/>
                <a:ea typeface="+mj-ea"/>
                <a:cs typeface="+mj-cs"/>
              </a:rPr>
              <a:t>, drift, </a:t>
            </a:r>
            <a:r>
              <a:rPr lang="en-US" sz="1800" b="0" i="0" kern="1200" dirty="0" err="1">
                <a:solidFill>
                  <a:schemeClr val="tx1"/>
                </a:solidFill>
                <a:effectLst/>
                <a:latin typeface="+mj-lt"/>
                <a:ea typeface="+mj-ea"/>
                <a:cs typeface="+mj-cs"/>
              </a:rPr>
              <a:t>forvaltning</a:t>
            </a:r>
            <a:r>
              <a:rPr lang="en-US" sz="1800" b="0" i="0" kern="1200" dirty="0">
                <a:solidFill>
                  <a:schemeClr val="tx1"/>
                </a:solidFill>
                <a:effectLst/>
                <a:latin typeface="+mj-lt"/>
                <a:ea typeface="+mj-ea"/>
                <a:cs typeface="+mj-cs"/>
              </a:rPr>
              <a:t>, </a:t>
            </a:r>
            <a:r>
              <a:rPr lang="en-US" sz="1800" b="0" i="0" kern="1200" dirty="0" err="1">
                <a:solidFill>
                  <a:schemeClr val="tx1"/>
                </a:solidFill>
                <a:effectLst/>
                <a:latin typeface="+mj-lt"/>
                <a:ea typeface="+mj-ea"/>
                <a:cs typeface="+mj-cs"/>
              </a:rPr>
              <a:t>involvering</a:t>
            </a:r>
            <a:r>
              <a:rPr lang="en-US" sz="1800" b="0" i="0" kern="1200" dirty="0">
                <a:solidFill>
                  <a:schemeClr val="tx1"/>
                </a:solidFill>
                <a:effectLst/>
                <a:latin typeface="+mj-lt"/>
                <a:ea typeface="+mj-ea"/>
                <a:cs typeface="+mj-cs"/>
              </a:rPr>
              <a:t>, </a:t>
            </a:r>
            <a:r>
              <a:rPr lang="en-US" sz="1800" b="0" i="0" kern="1200" dirty="0" err="1">
                <a:solidFill>
                  <a:schemeClr val="tx1"/>
                </a:solidFill>
                <a:effectLst/>
                <a:latin typeface="+mj-lt"/>
                <a:ea typeface="+mj-ea"/>
                <a:cs typeface="+mj-cs"/>
              </a:rPr>
              <a:t>forretningsmodell</a:t>
            </a:r>
            <a:r>
              <a:rPr lang="en-US" sz="1800" b="0" i="0" kern="1200" dirty="0">
                <a:solidFill>
                  <a:schemeClr val="tx1"/>
                </a:solidFill>
                <a:effectLst/>
                <a:latin typeface="+mj-lt"/>
                <a:ea typeface="+mj-ea"/>
                <a:cs typeface="+mj-cs"/>
              </a:rPr>
              <a:t>, </a:t>
            </a:r>
            <a:r>
              <a:rPr lang="en-US" sz="1800" b="0" i="0" kern="1200" dirty="0" err="1">
                <a:solidFill>
                  <a:schemeClr val="tx1"/>
                </a:solidFill>
                <a:effectLst/>
                <a:latin typeface="+mj-lt"/>
                <a:ea typeface="+mj-ea"/>
                <a:cs typeface="+mj-cs"/>
              </a:rPr>
              <a:t>etc</a:t>
            </a:r>
            <a:r>
              <a:rPr lang="en-US" sz="1800" b="0" i="0" kern="1200" dirty="0">
                <a:solidFill>
                  <a:schemeClr val="tx1"/>
                </a:solidFill>
                <a:effectLst/>
                <a:latin typeface="+mj-lt"/>
                <a:ea typeface="+mj-ea"/>
                <a:cs typeface="+mj-cs"/>
              </a:rPr>
              <a:t>? </a:t>
            </a:r>
            <a:br>
              <a:rPr lang="en-US" sz="1800" b="0" i="0" kern="1200" dirty="0">
                <a:solidFill>
                  <a:schemeClr val="tx1"/>
                </a:solidFill>
                <a:effectLst/>
                <a:latin typeface="+mj-lt"/>
                <a:ea typeface="+mj-ea"/>
                <a:cs typeface="+mj-cs"/>
              </a:rPr>
            </a:br>
            <a:r>
              <a:rPr lang="en-US" sz="1800" b="0" i="0" kern="1200" dirty="0" err="1">
                <a:solidFill>
                  <a:schemeClr val="tx1"/>
                </a:solidFill>
                <a:effectLst/>
                <a:latin typeface="+mj-lt"/>
                <a:ea typeface="+mj-ea"/>
                <a:cs typeface="+mj-cs"/>
              </a:rPr>
              <a:t>Finnes</a:t>
            </a:r>
            <a:r>
              <a:rPr lang="en-US" sz="1800" b="0" i="0" kern="1200" dirty="0">
                <a:solidFill>
                  <a:schemeClr val="tx1"/>
                </a:solidFill>
                <a:effectLst/>
                <a:latin typeface="+mj-lt"/>
                <a:ea typeface="+mj-ea"/>
                <a:cs typeface="+mj-cs"/>
              </a:rPr>
              <a:t> det </a:t>
            </a:r>
            <a:r>
              <a:rPr lang="en-US" sz="1800" b="0" i="0" kern="1200" dirty="0" err="1">
                <a:solidFill>
                  <a:schemeClr val="tx1"/>
                </a:solidFill>
                <a:effectLst/>
                <a:latin typeface="+mj-lt"/>
                <a:ea typeface="+mj-ea"/>
                <a:cs typeface="+mj-cs"/>
              </a:rPr>
              <a:t>gode</a:t>
            </a:r>
            <a:r>
              <a:rPr lang="en-US" sz="1800" b="0" i="0" kern="1200" dirty="0">
                <a:solidFill>
                  <a:schemeClr val="tx1"/>
                </a:solidFill>
                <a:effectLst/>
                <a:latin typeface="+mj-lt"/>
                <a:ea typeface="+mj-ea"/>
                <a:cs typeface="+mj-cs"/>
              </a:rPr>
              <a:t> </a:t>
            </a:r>
            <a:r>
              <a:rPr lang="en-US" sz="1800" b="0" i="0" kern="1200" dirty="0" err="1">
                <a:solidFill>
                  <a:schemeClr val="tx1"/>
                </a:solidFill>
                <a:effectLst/>
                <a:latin typeface="+mj-lt"/>
                <a:ea typeface="+mj-ea"/>
                <a:cs typeface="+mj-cs"/>
              </a:rPr>
              <a:t>bransjeinitiativer</a:t>
            </a:r>
            <a:r>
              <a:rPr lang="en-US" sz="1800" b="0" i="0" kern="1200" dirty="0">
                <a:solidFill>
                  <a:schemeClr val="tx1"/>
                </a:solidFill>
                <a:effectLst/>
                <a:latin typeface="+mj-lt"/>
                <a:ea typeface="+mj-ea"/>
                <a:cs typeface="+mj-cs"/>
              </a:rPr>
              <a:t> </a:t>
            </a:r>
            <a:r>
              <a:rPr lang="en-US" sz="1800" b="0" i="0" kern="1200" dirty="0" err="1">
                <a:solidFill>
                  <a:schemeClr val="tx1"/>
                </a:solidFill>
                <a:effectLst/>
                <a:latin typeface="+mj-lt"/>
                <a:ea typeface="+mj-ea"/>
                <a:cs typeface="+mj-cs"/>
              </a:rPr>
              <a:t>som</a:t>
            </a:r>
            <a:r>
              <a:rPr lang="en-US" sz="1800" b="0" i="0" kern="1200" dirty="0">
                <a:solidFill>
                  <a:schemeClr val="tx1"/>
                </a:solidFill>
                <a:effectLst/>
                <a:latin typeface="+mj-lt"/>
                <a:ea typeface="+mj-ea"/>
                <a:cs typeface="+mj-cs"/>
              </a:rPr>
              <a:t> vi </a:t>
            </a:r>
            <a:r>
              <a:rPr lang="en-US" sz="1800" b="0" i="0" kern="1200" dirty="0" err="1">
                <a:solidFill>
                  <a:schemeClr val="tx1"/>
                </a:solidFill>
                <a:effectLst/>
                <a:latin typeface="+mj-lt"/>
                <a:ea typeface="+mj-ea"/>
                <a:cs typeface="+mj-cs"/>
              </a:rPr>
              <a:t>kan</a:t>
            </a:r>
            <a:r>
              <a:rPr lang="en-US" sz="1800" b="0" i="0" kern="1200" dirty="0">
                <a:solidFill>
                  <a:schemeClr val="tx1"/>
                </a:solidFill>
                <a:effectLst/>
                <a:latin typeface="+mj-lt"/>
                <a:ea typeface="+mj-ea"/>
                <a:cs typeface="+mj-cs"/>
              </a:rPr>
              <a:t> </a:t>
            </a:r>
            <a:r>
              <a:rPr lang="en-US" sz="1800" b="0" i="0" kern="1200" dirty="0" err="1">
                <a:solidFill>
                  <a:schemeClr val="tx1"/>
                </a:solidFill>
                <a:effectLst/>
                <a:latin typeface="+mj-lt"/>
                <a:ea typeface="+mj-ea"/>
                <a:cs typeface="+mj-cs"/>
              </a:rPr>
              <a:t>bruke</a:t>
            </a:r>
            <a:r>
              <a:rPr lang="en-US" sz="1800" b="0" i="0" kern="1200" dirty="0">
                <a:solidFill>
                  <a:schemeClr val="tx1"/>
                </a:solidFill>
                <a:effectLst/>
                <a:latin typeface="+mj-lt"/>
                <a:ea typeface="+mj-ea"/>
                <a:cs typeface="+mj-cs"/>
              </a:rPr>
              <a:t> </a:t>
            </a:r>
            <a:r>
              <a:rPr lang="en-US" sz="1800" b="0" i="0" kern="1200" dirty="0" err="1">
                <a:solidFill>
                  <a:schemeClr val="tx1"/>
                </a:solidFill>
                <a:effectLst/>
                <a:latin typeface="+mj-lt"/>
                <a:ea typeface="+mj-ea"/>
                <a:cs typeface="+mj-cs"/>
              </a:rPr>
              <a:t>videre</a:t>
            </a:r>
            <a:r>
              <a:rPr lang="en-US" sz="1800" b="0" i="0" kern="1200" dirty="0">
                <a:solidFill>
                  <a:schemeClr val="tx1"/>
                </a:solidFill>
                <a:effectLst/>
                <a:latin typeface="+mj-lt"/>
                <a:ea typeface="+mj-ea"/>
                <a:cs typeface="+mj-cs"/>
              </a:rPr>
              <a:t>? </a:t>
            </a:r>
            <a:br>
              <a:rPr lang="en-US" sz="1800" b="0" i="0" kern="1200" dirty="0">
                <a:solidFill>
                  <a:schemeClr val="tx1"/>
                </a:solidFill>
                <a:effectLst/>
                <a:latin typeface="+mj-lt"/>
                <a:ea typeface="+mj-ea"/>
                <a:cs typeface="+mj-cs"/>
              </a:rPr>
            </a:br>
            <a:r>
              <a:rPr lang="en-US" sz="1800" b="0" i="0" kern="1200" dirty="0" err="1">
                <a:solidFill>
                  <a:schemeClr val="tx1"/>
                </a:solidFill>
                <a:effectLst/>
                <a:latin typeface="+mj-lt"/>
                <a:ea typeface="+mj-ea"/>
                <a:cs typeface="+mj-cs"/>
              </a:rPr>
              <a:t>Hvordan</a:t>
            </a:r>
            <a:r>
              <a:rPr lang="en-US" sz="1800" b="0" i="0" kern="1200" dirty="0">
                <a:solidFill>
                  <a:schemeClr val="tx1"/>
                </a:solidFill>
                <a:effectLst/>
                <a:latin typeface="+mj-lt"/>
                <a:ea typeface="+mj-ea"/>
                <a:cs typeface="+mj-cs"/>
              </a:rPr>
              <a:t> </a:t>
            </a:r>
            <a:r>
              <a:rPr lang="en-US" sz="1800" b="0" i="0" kern="1200" dirty="0" err="1">
                <a:solidFill>
                  <a:schemeClr val="tx1"/>
                </a:solidFill>
                <a:effectLst/>
                <a:latin typeface="+mj-lt"/>
                <a:ea typeface="+mj-ea"/>
                <a:cs typeface="+mj-cs"/>
              </a:rPr>
              <a:t>kan</a:t>
            </a:r>
            <a:r>
              <a:rPr lang="en-US" sz="1800" b="0" i="0" kern="1200" dirty="0">
                <a:solidFill>
                  <a:schemeClr val="tx1"/>
                </a:solidFill>
                <a:effectLst/>
                <a:latin typeface="+mj-lt"/>
                <a:ea typeface="+mj-ea"/>
                <a:cs typeface="+mj-cs"/>
              </a:rPr>
              <a:t> teste </a:t>
            </a:r>
            <a:r>
              <a:rPr lang="en-US" sz="1800" b="0" i="0" kern="1200" dirty="0" err="1">
                <a:solidFill>
                  <a:schemeClr val="tx1"/>
                </a:solidFill>
                <a:effectLst/>
                <a:latin typeface="+mj-lt"/>
                <a:ea typeface="+mj-ea"/>
                <a:cs typeface="+mj-cs"/>
              </a:rPr>
              <a:t>dette</a:t>
            </a:r>
            <a:r>
              <a:rPr lang="en-US" sz="1800" b="0" i="0" kern="1200" dirty="0">
                <a:solidFill>
                  <a:schemeClr val="tx1"/>
                </a:solidFill>
                <a:effectLst/>
                <a:latin typeface="+mj-lt"/>
                <a:ea typeface="+mj-ea"/>
                <a:cs typeface="+mj-cs"/>
              </a:rPr>
              <a:t> </a:t>
            </a:r>
            <a:r>
              <a:rPr lang="en-US" sz="1800" b="0" i="0" kern="1200" dirty="0" err="1">
                <a:solidFill>
                  <a:schemeClr val="tx1"/>
                </a:solidFill>
                <a:effectLst/>
                <a:latin typeface="+mj-lt"/>
                <a:ea typeface="+mj-ea"/>
                <a:cs typeface="+mj-cs"/>
              </a:rPr>
              <a:t>ut</a:t>
            </a:r>
            <a:r>
              <a:rPr lang="en-US" sz="1800" b="0" i="0" kern="1200" dirty="0">
                <a:solidFill>
                  <a:schemeClr val="tx1"/>
                </a:solidFill>
                <a:effectLst/>
                <a:latin typeface="+mj-lt"/>
                <a:ea typeface="+mj-ea"/>
                <a:cs typeface="+mj-cs"/>
              </a:rPr>
              <a:t> i et </a:t>
            </a:r>
            <a:r>
              <a:rPr lang="en-US" sz="1800" b="0" i="0" kern="1200" dirty="0" err="1">
                <a:solidFill>
                  <a:schemeClr val="tx1"/>
                </a:solidFill>
                <a:effectLst/>
                <a:latin typeface="+mj-lt"/>
                <a:ea typeface="+mj-ea"/>
                <a:cs typeface="+mj-cs"/>
              </a:rPr>
              <a:t>hovedprosjektet</a:t>
            </a:r>
            <a:r>
              <a:rPr lang="en-US" sz="1800" b="0" i="0" kern="1200" dirty="0">
                <a:solidFill>
                  <a:schemeClr val="tx1"/>
                </a:solidFill>
                <a:effectLst/>
                <a:latin typeface="+mj-lt"/>
                <a:ea typeface="+mj-ea"/>
                <a:cs typeface="+mj-cs"/>
              </a:rPr>
              <a:t>? </a:t>
            </a:r>
            <a:br>
              <a:rPr lang="en-US" sz="1800" b="0" i="0" kern="1200" dirty="0">
                <a:solidFill>
                  <a:schemeClr val="tx1"/>
                </a:solidFill>
                <a:effectLst/>
                <a:latin typeface="+mj-lt"/>
                <a:ea typeface="+mj-ea"/>
                <a:cs typeface="+mj-cs"/>
              </a:rPr>
            </a:br>
            <a:endParaRPr lang="en-US" sz="1800" kern="1200" dirty="0">
              <a:solidFill>
                <a:schemeClr val="tx1"/>
              </a:solidFill>
              <a:latin typeface="+mj-lt"/>
              <a:ea typeface="+mj-ea"/>
              <a:cs typeface="+mj-cs"/>
            </a:endParaRPr>
          </a:p>
        </p:txBody>
      </p:sp>
      <p:sp>
        <p:nvSpPr>
          <p:cNvPr id="19" name="Rectangle 21">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kstSylinder 4">
            <a:extLst>
              <a:ext uri="{FF2B5EF4-FFF2-40B4-BE49-F238E27FC236}">
                <a16:creationId xmlns:a16="http://schemas.microsoft.com/office/drawing/2014/main" id="{C76230C4-16F5-4B34-93B5-83F8A738094E}"/>
              </a:ext>
            </a:extLst>
          </p:cNvPr>
          <p:cNvSpPr txBox="1"/>
          <p:nvPr/>
        </p:nvSpPr>
        <p:spPr>
          <a:xfrm>
            <a:off x="5070020" y="1698170"/>
            <a:ext cx="6478513" cy="4516361"/>
          </a:xfrm>
          <a:prstGeom prst="rect">
            <a:avLst/>
          </a:prstGeom>
        </p:spPr>
        <p:txBody>
          <a:bodyPr vert="horz" lIns="91440" tIns="45720" rIns="91440" bIns="45720" rtlCol="0">
            <a:normAutofit/>
          </a:bodyPr>
          <a:lstStyle/>
          <a:p>
            <a:pPr marL="0" marR="0" lvl="0" indent="-228600" algn="l" defTabSz="914400" rtl="0" eaLnBrk="1" fontAlgn="base" latinLnBrk="0" hangingPunct="1">
              <a:lnSpc>
                <a:spcPct val="90000"/>
              </a:lnSpc>
              <a:spcBef>
                <a:spcPts val="0"/>
              </a:spcBef>
              <a:spcAft>
                <a:spcPts val="6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3376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05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Bilde 2">
            <a:extLst>
              <a:ext uri="{FF2B5EF4-FFF2-40B4-BE49-F238E27FC236}">
                <a16:creationId xmlns:a16="http://schemas.microsoft.com/office/drawing/2014/main" id="{21CD2E0B-3F1C-4B19-8253-5CB12ADA36A6}"/>
              </a:ext>
            </a:extLst>
          </p:cNvPr>
          <p:cNvPicPr>
            <a:picLocks noChangeAspect="1"/>
          </p:cNvPicPr>
          <p:nvPr/>
        </p:nvPicPr>
        <p:blipFill>
          <a:blip r:embed="rId2"/>
          <a:stretch>
            <a:fillRect/>
          </a:stretch>
        </p:blipFill>
        <p:spPr>
          <a:xfrm>
            <a:off x="1585014" y="643467"/>
            <a:ext cx="9021971" cy="5571066"/>
          </a:xfrm>
          <a:prstGeom prst="rect">
            <a:avLst/>
          </a:prstGeom>
        </p:spPr>
      </p:pic>
    </p:spTree>
    <p:extLst>
      <p:ext uri="{BB962C8B-B14F-4D97-AF65-F5344CB8AC3E}">
        <p14:creationId xmlns:p14="http://schemas.microsoft.com/office/powerpoint/2010/main" val="2460318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Bilde 2">
            <a:extLst>
              <a:ext uri="{FF2B5EF4-FFF2-40B4-BE49-F238E27FC236}">
                <a16:creationId xmlns:a16="http://schemas.microsoft.com/office/drawing/2014/main" id="{B6F2DE9D-3D17-494C-A78F-9718075BE226}"/>
              </a:ext>
            </a:extLst>
          </p:cNvPr>
          <p:cNvPicPr>
            <a:picLocks noChangeAspect="1"/>
          </p:cNvPicPr>
          <p:nvPr/>
        </p:nvPicPr>
        <p:blipFill>
          <a:blip r:embed="rId2"/>
          <a:stretch>
            <a:fillRect/>
          </a:stretch>
        </p:blipFill>
        <p:spPr>
          <a:xfrm>
            <a:off x="643467" y="1220724"/>
            <a:ext cx="10905066" cy="4416550"/>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8166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097FBF9C-7275-4951-BEEF-6EB1FC303924}"/>
              </a:ext>
            </a:extLst>
          </p:cNvPr>
          <p:cNvPicPr>
            <a:picLocks noChangeAspect="1"/>
          </p:cNvPicPr>
          <p:nvPr/>
        </p:nvPicPr>
        <p:blipFill>
          <a:blip r:embed="rId2"/>
          <a:stretch>
            <a:fillRect/>
          </a:stretch>
        </p:blipFill>
        <p:spPr>
          <a:xfrm>
            <a:off x="672860" y="3419071"/>
            <a:ext cx="7379222" cy="3264990"/>
          </a:xfrm>
          <a:prstGeom prst="rect">
            <a:avLst/>
          </a:prstGeom>
        </p:spPr>
      </p:pic>
      <p:sp>
        <p:nvSpPr>
          <p:cNvPr id="5" name="TekstSylinder 4">
            <a:extLst>
              <a:ext uri="{FF2B5EF4-FFF2-40B4-BE49-F238E27FC236}">
                <a16:creationId xmlns:a16="http://schemas.microsoft.com/office/drawing/2014/main" id="{A8E33B4F-9A4F-4D2D-8FE5-B77DC92B15DE}"/>
              </a:ext>
            </a:extLst>
          </p:cNvPr>
          <p:cNvSpPr txBox="1"/>
          <p:nvPr/>
        </p:nvSpPr>
        <p:spPr>
          <a:xfrm>
            <a:off x="768020" y="2242698"/>
            <a:ext cx="6094770"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Calibri" panose="020F0502020204030204"/>
                <a:ea typeface="+mn-ea"/>
                <a:cs typeface="+mn-cs"/>
              </a:rPr>
              <a:t>Kan en App løse noen av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Calibri" panose="020F0502020204030204"/>
                <a:ea typeface="+mn-ea"/>
                <a:cs typeface="+mn-cs"/>
              </a:rPr>
              <a:t>utfordringene vi har med </a:t>
            </a:r>
            <a:r>
              <a:rPr kumimoji="0" lang="nb-NO" sz="1800" b="0" i="0" u="none" strike="noStrike" kern="1200" cap="none" spc="0" normalizeH="0" baseline="0" noProof="0" dirty="0" err="1">
                <a:ln>
                  <a:noFill/>
                </a:ln>
                <a:solidFill>
                  <a:prstClr val="black"/>
                </a:solidFill>
                <a:effectLst/>
                <a:uLnTx/>
                <a:uFillTx/>
                <a:latin typeface="Calibri" panose="020F0502020204030204"/>
                <a:ea typeface="+mn-ea"/>
                <a:cs typeface="+mn-cs"/>
              </a:rPr>
              <a:t>tann-og</a:t>
            </a:r>
            <a:endParaRPr kumimoji="0" lang="nb-NO"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Calibri" panose="020F0502020204030204"/>
                <a:ea typeface="+mn-ea"/>
                <a:cs typeface="+mn-cs"/>
              </a:rPr>
              <a:t>munnhelseproblemer? </a:t>
            </a:r>
          </a:p>
        </p:txBody>
      </p:sp>
      <p:pic>
        <p:nvPicPr>
          <p:cNvPr id="7" name="Bilde 6">
            <a:extLst>
              <a:ext uri="{FF2B5EF4-FFF2-40B4-BE49-F238E27FC236}">
                <a16:creationId xmlns:a16="http://schemas.microsoft.com/office/drawing/2014/main" id="{43ADE307-CE31-45F8-A6CE-615C01587E66}"/>
              </a:ext>
            </a:extLst>
          </p:cNvPr>
          <p:cNvPicPr>
            <a:picLocks noChangeAspect="1"/>
          </p:cNvPicPr>
          <p:nvPr/>
        </p:nvPicPr>
        <p:blipFill>
          <a:blip r:embed="rId3"/>
          <a:stretch>
            <a:fillRect/>
          </a:stretch>
        </p:blipFill>
        <p:spPr>
          <a:xfrm>
            <a:off x="8469086" y="276044"/>
            <a:ext cx="3452867" cy="6360545"/>
          </a:xfrm>
          <a:prstGeom prst="rect">
            <a:avLst/>
          </a:prstGeom>
        </p:spPr>
      </p:pic>
      <p:pic>
        <p:nvPicPr>
          <p:cNvPr id="9" name="Bilde 8">
            <a:extLst>
              <a:ext uri="{FF2B5EF4-FFF2-40B4-BE49-F238E27FC236}">
                <a16:creationId xmlns:a16="http://schemas.microsoft.com/office/drawing/2014/main" id="{3DCC6055-CD44-4102-AF5A-B024AD39AAD1}"/>
              </a:ext>
            </a:extLst>
          </p:cNvPr>
          <p:cNvPicPr>
            <a:picLocks noChangeAspect="1"/>
          </p:cNvPicPr>
          <p:nvPr/>
        </p:nvPicPr>
        <p:blipFill>
          <a:blip r:embed="rId4"/>
          <a:stretch>
            <a:fillRect/>
          </a:stretch>
        </p:blipFill>
        <p:spPr>
          <a:xfrm>
            <a:off x="578239" y="768919"/>
            <a:ext cx="4352925" cy="1133475"/>
          </a:xfrm>
          <a:prstGeom prst="rect">
            <a:avLst/>
          </a:prstGeom>
        </p:spPr>
      </p:pic>
    </p:spTree>
    <p:extLst>
      <p:ext uri="{BB962C8B-B14F-4D97-AF65-F5344CB8AC3E}">
        <p14:creationId xmlns:p14="http://schemas.microsoft.com/office/powerpoint/2010/main" val="1356592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22CB540F-EF91-4408-978F-CCB255D67251}"/>
              </a:ext>
            </a:extLst>
          </p:cNvPr>
          <p:cNvPicPr>
            <a:picLocks noChangeAspect="1"/>
          </p:cNvPicPr>
          <p:nvPr/>
        </p:nvPicPr>
        <p:blipFill>
          <a:blip r:embed="rId2"/>
          <a:stretch>
            <a:fillRect/>
          </a:stretch>
        </p:blipFill>
        <p:spPr>
          <a:xfrm>
            <a:off x="355693" y="368710"/>
            <a:ext cx="5460087" cy="3429000"/>
          </a:xfrm>
          <a:prstGeom prst="rect">
            <a:avLst/>
          </a:prstGeom>
        </p:spPr>
      </p:pic>
      <p:pic>
        <p:nvPicPr>
          <p:cNvPr id="7" name="Bilde 6">
            <a:extLst>
              <a:ext uri="{FF2B5EF4-FFF2-40B4-BE49-F238E27FC236}">
                <a16:creationId xmlns:a16="http://schemas.microsoft.com/office/drawing/2014/main" id="{C8F31191-FC21-4631-9A71-76B6D90AAE96}"/>
              </a:ext>
            </a:extLst>
          </p:cNvPr>
          <p:cNvPicPr>
            <a:picLocks noChangeAspect="1"/>
          </p:cNvPicPr>
          <p:nvPr/>
        </p:nvPicPr>
        <p:blipFill>
          <a:blip r:embed="rId3"/>
          <a:stretch>
            <a:fillRect/>
          </a:stretch>
        </p:blipFill>
        <p:spPr>
          <a:xfrm>
            <a:off x="1299857" y="3871453"/>
            <a:ext cx="2921255" cy="1727250"/>
          </a:xfrm>
          <a:prstGeom prst="rect">
            <a:avLst/>
          </a:prstGeom>
        </p:spPr>
      </p:pic>
      <p:pic>
        <p:nvPicPr>
          <p:cNvPr id="4" name="Bilde 3" descr="Et bilde som inneholder person, holder, ung, bruke&#10;&#10;Automatisk generert beskrivelse">
            <a:extLst>
              <a:ext uri="{FF2B5EF4-FFF2-40B4-BE49-F238E27FC236}">
                <a16:creationId xmlns:a16="http://schemas.microsoft.com/office/drawing/2014/main" id="{86761F3E-91E9-4FAE-ACE3-0B290040C9B2}"/>
              </a:ext>
            </a:extLst>
          </p:cNvPr>
          <p:cNvPicPr>
            <a:picLocks noChangeAspect="1"/>
          </p:cNvPicPr>
          <p:nvPr/>
        </p:nvPicPr>
        <p:blipFill rotWithShape="1">
          <a:blip r:embed="rId4">
            <a:extLst>
              <a:ext uri="{28A0092B-C50C-407E-A947-70E740481C1C}">
                <a14:useLocalDpi xmlns:a14="http://schemas.microsoft.com/office/drawing/2010/main" val="0"/>
              </a:ext>
            </a:extLst>
          </a:blip>
          <a:srcRect l="4561" t="-1008" r="37565" b="1008"/>
          <a:stretch/>
        </p:blipFill>
        <p:spPr>
          <a:xfrm>
            <a:off x="6218945" y="-76840"/>
            <a:ext cx="5973055" cy="6934840"/>
          </a:xfrm>
          <a:prstGeom prst="rect">
            <a:avLst/>
          </a:prstGeom>
        </p:spPr>
      </p:pic>
    </p:spTree>
    <p:extLst>
      <p:ext uri="{BB962C8B-B14F-4D97-AF65-F5344CB8AC3E}">
        <p14:creationId xmlns:p14="http://schemas.microsoft.com/office/powerpoint/2010/main" val="1392036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39">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4588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ittel 1">
            <a:extLst>
              <a:ext uri="{FF2B5EF4-FFF2-40B4-BE49-F238E27FC236}">
                <a16:creationId xmlns:a16="http://schemas.microsoft.com/office/drawing/2014/main" id="{8DBE9B15-C08C-4C89-ADAF-2F3C0A5EC5D7}"/>
              </a:ext>
            </a:extLst>
          </p:cNvPr>
          <p:cNvSpPr>
            <a:spLocks noGrp="1"/>
          </p:cNvSpPr>
          <p:nvPr>
            <p:ph type="title"/>
          </p:nvPr>
        </p:nvSpPr>
        <p:spPr>
          <a:xfrm>
            <a:off x="7763256" y="1122363"/>
            <a:ext cx="3834384" cy="1459811"/>
          </a:xfrm>
        </p:spPr>
        <p:txBody>
          <a:bodyPr vert="horz" lIns="91440" tIns="45720" rIns="91440" bIns="45720" rtlCol="0" anchor="b">
            <a:normAutofit/>
          </a:bodyPr>
          <a:lstStyle/>
          <a:p>
            <a:r>
              <a:rPr lang="en-US" sz="4800" dirty="0"/>
              <a:t>GORDISK</a:t>
            </a:r>
            <a:br>
              <a:rPr lang="en-US" sz="4800" dirty="0"/>
            </a:br>
            <a:endParaRPr lang="en-US" sz="4800" dirty="0"/>
          </a:p>
        </p:txBody>
      </p:sp>
      <p:grpSp>
        <p:nvGrpSpPr>
          <p:cNvPr id="44" name="Group 43">
            <a:extLst>
              <a:ext uri="{FF2B5EF4-FFF2-40B4-BE49-F238E27FC236}">
                <a16:creationId xmlns:a16="http://schemas.microsoft.com/office/drawing/2014/main" id="{FCDE997A-E6D1-4881-88E5-269E5AC3DD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763256" y="73152"/>
            <a:ext cx="1178966" cy="232963"/>
            <a:chOff x="7763256" y="73152"/>
            <a:chExt cx="1178966" cy="232963"/>
          </a:xfrm>
        </p:grpSpPr>
        <p:sp>
          <p:nvSpPr>
            <p:cNvPr id="45" name="Rectangle 64">
              <a:extLst>
                <a:ext uri="{FF2B5EF4-FFF2-40B4-BE49-F238E27FC236}">
                  <a16:creationId xmlns:a16="http://schemas.microsoft.com/office/drawing/2014/main" id="{C5A17791-3735-41AA-BC18-9EE281D2B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66">
              <a:extLst>
                <a:ext uri="{FF2B5EF4-FFF2-40B4-BE49-F238E27FC236}">
                  <a16:creationId xmlns:a16="http://schemas.microsoft.com/office/drawing/2014/main" id="{F95E12FB-5FC2-40B9-A965-8D75253579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64">
              <a:extLst>
                <a:ext uri="{FF2B5EF4-FFF2-40B4-BE49-F238E27FC236}">
                  <a16:creationId xmlns:a16="http://schemas.microsoft.com/office/drawing/2014/main" id="{E8C32A1A-9FA0-41F6-9AFF-8ECB7FAEDF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66">
              <a:extLst>
                <a:ext uri="{FF2B5EF4-FFF2-40B4-BE49-F238E27FC236}">
                  <a16:creationId xmlns:a16="http://schemas.microsoft.com/office/drawing/2014/main" id="{7CF33DCF-317C-4DA0-AB10-D7FFD765B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64">
              <a:extLst>
                <a:ext uri="{FF2B5EF4-FFF2-40B4-BE49-F238E27FC236}">
                  <a16:creationId xmlns:a16="http://schemas.microsoft.com/office/drawing/2014/main" id="{2903C14D-D613-4770-8686-F92B1DD38F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66">
              <a:extLst>
                <a:ext uri="{FF2B5EF4-FFF2-40B4-BE49-F238E27FC236}">
                  <a16:creationId xmlns:a16="http://schemas.microsoft.com/office/drawing/2014/main" id="{D5F133F7-E38D-4DA1-99C1-86F681CA3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64">
              <a:extLst>
                <a:ext uri="{FF2B5EF4-FFF2-40B4-BE49-F238E27FC236}">
                  <a16:creationId xmlns:a16="http://schemas.microsoft.com/office/drawing/2014/main" id="{5CAB3553-58B3-4262-BE0D-58D7CA75B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66">
              <a:extLst>
                <a:ext uri="{FF2B5EF4-FFF2-40B4-BE49-F238E27FC236}">
                  <a16:creationId xmlns:a16="http://schemas.microsoft.com/office/drawing/2014/main" id="{9D1B417A-9677-4C16-A473-B9683700F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64">
              <a:extLst>
                <a:ext uri="{FF2B5EF4-FFF2-40B4-BE49-F238E27FC236}">
                  <a16:creationId xmlns:a16="http://schemas.microsoft.com/office/drawing/2014/main" id="{7302AEA5-098D-4C81-88C5-07902BF9CF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66">
              <a:extLst>
                <a:ext uri="{FF2B5EF4-FFF2-40B4-BE49-F238E27FC236}">
                  <a16:creationId xmlns:a16="http://schemas.microsoft.com/office/drawing/2014/main" id="{7C4E3ACA-8B17-422E-90A9-7586D06E6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64">
              <a:extLst>
                <a:ext uri="{FF2B5EF4-FFF2-40B4-BE49-F238E27FC236}">
                  <a16:creationId xmlns:a16="http://schemas.microsoft.com/office/drawing/2014/main" id="{BD4A1ED5-82F7-4465-9B76-3F80A489F3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66">
              <a:extLst>
                <a:ext uri="{FF2B5EF4-FFF2-40B4-BE49-F238E27FC236}">
                  <a16:creationId xmlns:a16="http://schemas.microsoft.com/office/drawing/2014/main" id="{69D1CC06-3A23-41C0-8EBB-28E61278E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ectangle 64">
              <a:extLst>
                <a:ext uri="{FF2B5EF4-FFF2-40B4-BE49-F238E27FC236}">
                  <a16:creationId xmlns:a16="http://schemas.microsoft.com/office/drawing/2014/main" id="{462044AD-4120-4B1C-B41A-A45DA5551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66">
              <a:extLst>
                <a:ext uri="{FF2B5EF4-FFF2-40B4-BE49-F238E27FC236}">
                  <a16:creationId xmlns:a16="http://schemas.microsoft.com/office/drawing/2014/main" id="{30623D13-D545-4F2E-8425-E59D1BEF9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64">
              <a:extLst>
                <a:ext uri="{FF2B5EF4-FFF2-40B4-BE49-F238E27FC236}">
                  <a16:creationId xmlns:a16="http://schemas.microsoft.com/office/drawing/2014/main" id="{E139ADAB-729A-4C31-B7E7-2532FF3FB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66">
              <a:extLst>
                <a:ext uri="{FF2B5EF4-FFF2-40B4-BE49-F238E27FC236}">
                  <a16:creationId xmlns:a16="http://schemas.microsoft.com/office/drawing/2014/main" id="{C7589FD1-9BFF-4E61-8C5E-8CF2AF79A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64">
              <a:extLst>
                <a:ext uri="{FF2B5EF4-FFF2-40B4-BE49-F238E27FC236}">
                  <a16:creationId xmlns:a16="http://schemas.microsoft.com/office/drawing/2014/main" id="{5F53515D-4E5F-4534-90F9-BD9DE478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Rectangle 66">
              <a:extLst>
                <a:ext uri="{FF2B5EF4-FFF2-40B4-BE49-F238E27FC236}">
                  <a16:creationId xmlns:a16="http://schemas.microsoft.com/office/drawing/2014/main" id="{C13CB45B-7C83-43EA-878D-FE9C4593EB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Rectangle 64">
              <a:extLst>
                <a:ext uri="{FF2B5EF4-FFF2-40B4-BE49-F238E27FC236}">
                  <a16:creationId xmlns:a16="http://schemas.microsoft.com/office/drawing/2014/main" id="{38BA5C82-1285-46A1-BA10-254B216636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Rectangle 66">
              <a:extLst>
                <a:ext uri="{FF2B5EF4-FFF2-40B4-BE49-F238E27FC236}">
                  <a16:creationId xmlns:a16="http://schemas.microsoft.com/office/drawing/2014/main" id="{199FE72C-20A3-4FB4-BD67-E7EDF540D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 name="Plassholder for innhold 3">
            <a:extLst>
              <a:ext uri="{FF2B5EF4-FFF2-40B4-BE49-F238E27FC236}">
                <a16:creationId xmlns:a16="http://schemas.microsoft.com/office/drawing/2014/main" id="{D4E9A503-BC2B-4B43-A6CE-CF66094F88A9}"/>
              </a:ext>
            </a:extLst>
          </p:cNvPr>
          <p:cNvPicPr>
            <a:picLocks noGrp="1" noChangeAspect="1"/>
          </p:cNvPicPr>
          <p:nvPr>
            <p:ph idx="1"/>
          </p:nvPr>
        </p:nvPicPr>
        <p:blipFill rotWithShape="1">
          <a:blip r:embed="rId2"/>
          <a:srcRect t="1365" r="2" b="3"/>
          <a:stretch/>
        </p:blipFill>
        <p:spPr>
          <a:xfrm>
            <a:off x="509517" y="576072"/>
            <a:ext cx="6692560" cy="5522976"/>
          </a:xfrm>
          <a:prstGeom prst="rect">
            <a:avLst/>
          </a:prstGeom>
        </p:spPr>
      </p:pic>
      <p:sp>
        <p:nvSpPr>
          <p:cNvPr id="66" name="Rectangle 65">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Bilde 4">
            <a:extLst>
              <a:ext uri="{FF2B5EF4-FFF2-40B4-BE49-F238E27FC236}">
                <a16:creationId xmlns:a16="http://schemas.microsoft.com/office/drawing/2014/main" id="{37785BF8-AA07-46DF-915A-EF8AA122E648}"/>
              </a:ext>
            </a:extLst>
          </p:cNvPr>
          <p:cNvPicPr>
            <a:picLocks noChangeAspect="1"/>
          </p:cNvPicPr>
          <p:nvPr/>
        </p:nvPicPr>
        <p:blipFill>
          <a:blip r:embed="rId3"/>
          <a:stretch>
            <a:fillRect/>
          </a:stretch>
        </p:blipFill>
        <p:spPr>
          <a:xfrm>
            <a:off x="7888211" y="2534585"/>
            <a:ext cx="3429000" cy="3429000"/>
          </a:xfrm>
          <a:prstGeom prst="rect">
            <a:avLst/>
          </a:prstGeom>
        </p:spPr>
      </p:pic>
    </p:spTree>
    <p:extLst>
      <p:ext uri="{BB962C8B-B14F-4D97-AF65-F5344CB8AC3E}">
        <p14:creationId xmlns:p14="http://schemas.microsoft.com/office/powerpoint/2010/main" val="3792376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Sylinder 8">
            <a:extLst>
              <a:ext uri="{FF2B5EF4-FFF2-40B4-BE49-F238E27FC236}">
                <a16:creationId xmlns:a16="http://schemas.microsoft.com/office/drawing/2014/main" id="{6B78A860-8687-4A3C-B348-6FB7A74F266A}"/>
              </a:ext>
            </a:extLst>
          </p:cNvPr>
          <p:cNvSpPr txBox="1"/>
          <p:nvPr/>
        </p:nvSpPr>
        <p:spPr>
          <a:xfrm>
            <a:off x="5245767" y="451991"/>
            <a:ext cx="622495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4400" b="0" i="0" u="none" strike="noStrike" kern="1200" cap="none" spc="0" normalizeH="0" baseline="0" noProof="1">
                <a:ln>
                  <a:noFill/>
                </a:ln>
                <a:solidFill>
                  <a:prstClr val="black"/>
                </a:solidFill>
                <a:effectLst/>
                <a:uLnTx/>
                <a:uFillTx/>
                <a:latin typeface="Avenir Next LT Pro" panose="020B0504020202020204" pitchFamily="34" charset="0"/>
                <a:ea typeface="+mn-ea"/>
                <a:cs typeface="+mn-cs"/>
              </a:rPr>
              <a:t>Takk for deltakelsen!</a:t>
            </a:r>
          </a:p>
        </p:txBody>
      </p:sp>
      <p:cxnSp>
        <p:nvCxnSpPr>
          <p:cNvPr id="10" name="Rett linje 9">
            <a:extLst>
              <a:ext uri="{FF2B5EF4-FFF2-40B4-BE49-F238E27FC236}">
                <a16:creationId xmlns:a16="http://schemas.microsoft.com/office/drawing/2014/main" id="{401C2B1E-031A-4D8C-B7E8-22651CC612E3}"/>
              </a:ext>
            </a:extLst>
          </p:cNvPr>
          <p:cNvCxnSpPr>
            <a:cxnSpLocks/>
          </p:cNvCxnSpPr>
          <p:nvPr/>
        </p:nvCxnSpPr>
        <p:spPr>
          <a:xfrm>
            <a:off x="6920252" y="1599900"/>
            <a:ext cx="2644158" cy="0"/>
          </a:xfrm>
          <a:prstGeom prst="line">
            <a:avLst/>
          </a:prstGeom>
          <a:ln w="38100">
            <a:solidFill>
              <a:srgbClr val="FFCD2F"/>
            </a:solidFill>
          </a:ln>
        </p:spPr>
        <p:style>
          <a:lnRef idx="1">
            <a:schemeClr val="accent1"/>
          </a:lnRef>
          <a:fillRef idx="0">
            <a:schemeClr val="accent1"/>
          </a:fillRef>
          <a:effectRef idx="0">
            <a:schemeClr val="accent1"/>
          </a:effectRef>
          <a:fontRef idx="minor">
            <a:schemeClr val="tx1"/>
          </a:fontRef>
        </p:style>
      </p:cxnSp>
      <p:sp>
        <p:nvSpPr>
          <p:cNvPr id="12" name="TekstSylinder 11">
            <a:extLst>
              <a:ext uri="{FF2B5EF4-FFF2-40B4-BE49-F238E27FC236}">
                <a16:creationId xmlns:a16="http://schemas.microsoft.com/office/drawing/2014/main" id="{19AD111E-D726-4089-8173-0765E9A40C1E}"/>
              </a:ext>
            </a:extLst>
          </p:cNvPr>
          <p:cNvSpPr txBox="1"/>
          <p:nvPr/>
        </p:nvSpPr>
        <p:spPr>
          <a:xfrm>
            <a:off x="5601472" y="1978369"/>
            <a:ext cx="5486400" cy="38164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200" b="0" i="0" u="none" strike="noStrike" kern="1200" cap="none" spc="0" normalizeH="0" baseline="0" noProof="1">
                <a:ln>
                  <a:noFill/>
                </a:ln>
                <a:solidFill>
                  <a:prstClr val="black"/>
                </a:solidFill>
                <a:effectLst/>
                <a:uLnTx/>
                <a:uFillTx/>
                <a:latin typeface="Avenir Next LT Pro" panose="020B0504020202020204" pitchFamily="34" charset="0"/>
                <a:ea typeface="+mn-ea"/>
                <a:cs typeface="+mn-cs"/>
              </a:rPr>
              <a:t>Vi håper å se deg igjen!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2200" b="0" i="0" u="none" strike="noStrike" kern="1200" cap="none" spc="0" normalizeH="0" baseline="0" noProof="1">
              <a:ln>
                <a:noFill/>
              </a:ln>
              <a:solidFill>
                <a:prstClr val="black"/>
              </a:solidFill>
              <a:effectLst/>
              <a:uLnTx/>
              <a:uFillTx/>
              <a:latin typeface="Avenir Next LT Pro" panose="020B05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nb-NO" sz="2200" noProof="1">
              <a:solidFill>
                <a:prstClr val="black"/>
              </a:solidFill>
              <a:latin typeface="Avenir Next LT Pro" panose="020B05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200" b="0" i="0" u="none" strike="noStrike" kern="1200" cap="none" spc="0" normalizeH="0" baseline="0" noProof="1">
                <a:ln>
                  <a:noFill/>
                </a:ln>
                <a:solidFill>
                  <a:prstClr val="black"/>
                </a:solidFill>
                <a:effectLst/>
                <a:uLnTx/>
                <a:uFillTx/>
                <a:latin typeface="Avenir Next LT Pro" panose="020B0504020202020204" pitchFamily="34" charset="0"/>
                <a:ea typeface="+mn-ea"/>
                <a:cs typeface="+mn-cs"/>
              </a:rPr>
              <a:t>Følg oss på sosiale medier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nb-NO" sz="2200" noProof="1">
              <a:solidFill>
                <a:prstClr val="black"/>
              </a:solidFill>
              <a:latin typeface="Avenir Next LT Pro" panose="020B05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nb-NO" sz="2200" noProof="1">
              <a:solidFill>
                <a:prstClr val="black"/>
              </a:solidFill>
              <a:latin typeface="Avenir Next LT Pro" panose="020B05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nb-NO" sz="2200" noProof="1">
              <a:solidFill>
                <a:prstClr val="black"/>
              </a:solidFill>
              <a:latin typeface="Avenir Next LT Pro" panose="020B05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2200" b="0" i="0" u="none" strike="noStrike" kern="1200" cap="none" spc="0" normalizeH="0" baseline="0" noProof="1">
              <a:ln>
                <a:noFill/>
              </a:ln>
              <a:solidFill>
                <a:prstClr val="black"/>
              </a:solidFill>
              <a:effectLst/>
              <a:uLnTx/>
              <a:uFillTx/>
              <a:latin typeface="Avenir Next LT Pro" panose="020B05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2200" b="0" i="0" u="none" strike="noStrike" kern="1200" cap="none" spc="0" normalizeH="0" baseline="0" noProof="1">
              <a:ln>
                <a:noFill/>
              </a:ln>
              <a:solidFill>
                <a:prstClr val="black"/>
              </a:solidFill>
              <a:effectLst/>
              <a:uLnTx/>
              <a:uFillTx/>
              <a:latin typeface="Avenir Next LT Pro" panose="020B05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nb-NO" sz="2200" noProof="1">
                <a:solidFill>
                  <a:prstClr val="black"/>
                </a:solidFill>
                <a:latin typeface="Avenir Next LT Pro" panose="020B0504020202020204" pitchFamily="34" charset="0"/>
              </a:rPr>
              <a:t>Abonner på vårt nyhetsbrev, og s</a:t>
            </a:r>
            <a:r>
              <a:rPr kumimoji="0" lang="nb-NO" sz="2200" b="0" i="0" u="none" strike="noStrike" kern="1200" cap="none" spc="0" normalizeH="0" baseline="0" noProof="1">
                <a:ln>
                  <a:noFill/>
                </a:ln>
                <a:solidFill>
                  <a:prstClr val="black"/>
                </a:solidFill>
                <a:effectLst/>
                <a:uLnTx/>
                <a:uFillTx/>
                <a:latin typeface="Avenir Next LT Pro" panose="020B0504020202020204" pitchFamily="34" charset="0"/>
                <a:ea typeface="+mn-ea"/>
                <a:cs typeface="+mn-cs"/>
              </a:rPr>
              <a:t>e vår nettside for kommende arrangementer</a:t>
            </a:r>
          </a:p>
        </p:txBody>
      </p:sp>
      <p:sp>
        <p:nvSpPr>
          <p:cNvPr id="8" name="TekstSylinder 7">
            <a:extLst>
              <a:ext uri="{FF2B5EF4-FFF2-40B4-BE49-F238E27FC236}">
                <a16:creationId xmlns:a16="http://schemas.microsoft.com/office/drawing/2014/main" id="{15DAC1FE-3F6D-4E79-BA81-F3F79C197D47}"/>
              </a:ext>
            </a:extLst>
          </p:cNvPr>
          <p:cNvSpPr txBox="1"/>
          <p:nvPr/>
        </p:nvSpPr>
        <p:spPr>
          <a:xfrm>
            <a:off x="5245767" y="5853770"/>
            <a:ext cx="622495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4400" b="0" i="0" u="none" strike="noStrike" kern="1200" cap="none" spc="0" normalizeH="0" baseline="0" noProof="1">
                <a:ln>
                  <a:solidFill>
                    <a:schemeClr val="tx1">
                      <a:lumMod val="50000"/>
                      <a:lumOff val="50000"/>
                    </a:schemeClr>
                  </a:solidFill>
                </a:ln>
                <a:solidFill>
                  <a:srgbClr val="FFCD2F"/>
                </a:solidFill>
                <a:effectLst/>
                <a:uLnTx/>
                <a:uFillTx/>
                <a:latin typeface="Avenir Next LT Pro" panose="020B0504020202020204" pitchFamily="34" charset="0"/>
                <a:ea typeface="+mn-ea"/>
                <a:cs typeface="+mn-cs"/>
              </a:rPr>
              <a:t>smartcarecluster.no</a:t>
            </a:r>
          </a:p>
        </p:txBody>
      </p:sp>
      <p:pic>
        <p:nvPicPr>
          <p:cNvPr id="1026" name="Picture 2" descr="Facebook Logo Sosiale Nettverk - Gratis bilde på Pixabay">
            <a:extLst>
              <a:ext uri="{FF2B5EF4-FFF2-40B4-BE49-F238E27FC236}">
                <a16:creationId xmlns:a16="http://schemas.microsoft.com/office/drawing/2014/main" id="{050B4A12-4D62-46FB-89B0-FC430CCA90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9016" y="3543096"/>
            <a:ext cx="620486" cy="6204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inkedin-logo – Haver Advokatfirma AS">
            <a:extLst>
              <a:ext uri="{FF2B5EF4-FFF2-40B4-BE49-F238E27FC236}">
                <a16:creationId xmlns:a16="http://schemas.microsoft.com/office/drawing/2014/main" id="{3501A2E9-6B43-44EA-9F69-85408AB3C2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0707" y="3543096"/>
            <a:ext cx="620486" cy="62048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Rett linje 2">
            <a:extLst>
              <a:ext uri="{FF2B5EF4-FFF2-40B4-BE49-F238E27FC236}">
                <a16:creationId xmlns:a16="http://schemas.microsoft.com/office/drawing/2014/main" id="{8327BC04-2C53-4E45-804A-0C728CE5EEA3}"/>
              </a:ext>
            </a:extLst>
          </p:cNvPr>
          <p:cNvCxnSpPr/>
          <p:nvPr/>
        </p:nvCxnSpPr>
        <p:spPr>
          <a:xfrm>
            <a:off x="3830225" y="-3115"/>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ekstSylinder 12">
            <a:extLst>
              <a:ext uri="{FF2B5EF4-FFF2-40B4-BE49-F238E27FC236}">
                <a16:creationId xmlns:a16="http://schemas.microsoft.com/office/drawing/2014/main" id="{D52F965A-BC4B-4E76-984E-BB7940D0BE49}"/>
              </a:ext>
            </a:extLst>
          </p:cNvPr>
          <p:cNvSpPr txBox="1"/>
          <p:nvPr/>
        </p:nvSpPr>
        <p:spPr>
          <a:xfrm>
            <a:off x="190379" y="2210572"/>
            <a:ext cx="3487252"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3500" b="0" i="0" u="none" strike="noStrike" kern="1200" cap="none" spc="0" normalizeH="0" baseline="0" noProof="1">
                <a:ln>
                  <a:noFill/>
                </a:ln>
                <a:solidFill>
                  <a:prstClr val="black"/>
                </a:solidFill>
                <a:effectLst/>
                <a:uLnTx/>
                <a:uFillTx/>
                <a:latin typeface="Avenir Next LT Pro" panose="020B0504020202020204" pitchFamily="34" charset="0"/>
                <a:ea typeface="+mn-ea"/>
                <a:cs typeface="+mn-cs"/>
              </a:rPr>
              <a:t>Neste webinar</a:t>
            </a:r>
          </a:p>
        </p:txBody>
      </p:sp>
      <p:pic>
        <p:nvPicPr>
          <p:cNvPr id="6" name="Bilde 5">
            <a:extLst>
              <a:ext uri="{FF2B5EF4-FFF2-40B4-BE49-F238E27FC236}">
                <a16:creationId xmlns:a16="http://schemas.microsoft.com/office/drawing/2014/main" id="{8D9A0B09-94E2-4D7F-81A0-47D3CDA2B59C}"/>
              </a:ext>
            </a:extLst>
          </p:cNvPr>
          <p:cNvPicPr>
            <a:picLocks noChangeAspect="1"/>
          </p:cNvPicPr>
          <p:nvPr/>
        </p:nvPicPr>
        <p:blipFill rotWithShape="1">
          <a:blip r:embed="rId4">
            <a:extLst>
              <a:ext uri="{28A0092B-C50C-407E-A947-70E740481C1C}">
                <a14:useLocalDpi xmlns:a14="http://schemas.microsoft.com/office/drawing/2010/main" val="0"/>
              </a:ext>
            </a:extLst>
          </a:blip>
          <a:srcRect t="9063" b="20546"/>
          <a:stretch/>
        </p:blipFill>
        <p:spPr>
          <a:xfrm>
            <a:off x="0" y="-3115"/>
            <a:ext cx="3830222" cy="2196445"/>
          </a:xfrm>
          <a:prstGeom prst="rect">
            <a:avLst/>
          </a:prstGeom>
        </p:spPr>
      </p:pic>
      <p:sp>
        <p:nvSpPr>
          <p:cNvPr id="15" name="TekstSylinder 14">
            <a:extLst>
              <a:ext uri="{FF2B5EF4-FFF2-40B4-BE49-F238E27FC236}">
                <a16:creationId xmlns:a16="http://schemas.microsoft.com/office/drawing/2014/main" id="{7D564E3F-82C5-4E7E-B6BC-E693ACD80334}"/>
              </a:ext>
            </a:extLst>
          </p:cNvPr>
          <p:cNvSpPr txBox="1"/>
          <p:nvPr/>
        </p:nvSpPr>
        <p:spPr>
          <a:xfrm>
            <a:off x="84460" y="3269061"/>
            <a:ext cx="3830553" cy="3323987"/>
          </a:xfrm>
          <a:prstGeom prst="rect">
            <a:avLst/>
          </a:prstGeom>
          <a:noFill/>
        </p:spPr>
        <p:txBody>
          <a:bodyPr wrap="square" rtlCol="0">
            <a:spAutoFit/>
          </a:bodyPr>
          <a:lstStyle/>
          <a:p>
            <a:pPr algn="l"/>
            <a:r>
              <a:rPr lang="en-US" sz="2000" b="1" i="0" dirty="0">
                <a:solidFill>
                  <a:srgbClr val="0A0A0A"/>
                </a:solidFill>
                <a:effectLst/>
                <a:latin typeface="Avenir Next LT Pro Light" panose="020B0304020202020204" pitchFamily="34" charset="0"/>
              </a:rPr>
              <a:t>IPR  </a:t>
            </a:r>
            <a:r>
              <a:rPr lang="en-US" sz="2000" b="1" i="0" dirty="0" err="1">
                <a:solidFill>
                  <a:srgbClr val="0A0A0A"/>
                </a:solidFill>
                <a:effectLst/>
                <a:latin typeface="Avenir Next LT Pro Light" panose="020B0304020202020204" pitchFamily="34" charset="0"/>
              </a:rPr>
              <a:t>i</a:t>
            </a:r>
            <a:r>
              <a:rPr lang="en-US" sz="2000" b="1" i="0" dirty="0">
                <a:solidFill>
                  <a:srgbClr val="0A0A0A"/>
                </a:solidFill>
                <a:effectLst/>
                <a:latin typeface="Avenir Next LT Pro Light" panose="020B0304020202020204" pitchFamily="34" charset="0"/>
              </a:rPr>
              <a:t> </a:t>
            </a:r>
            <a:r>
              <a:rPr lang="en-US" sz="2000" b="1" i="0" dirty="0" err="1">
                <a:solidFill>
                  <a:srgbClr val="0A0A0A"/>
                </a:solidFill>
                <a:effectLst/>
                <a:latin typeface="Avenir Next LT Pro Light" panose="020B0304020202020204" pitchFamily="34" charset="0"/>
              </a:rPr>
              <a:t>samhandlingsprosjekter</a:t>
            </a:r>
            <a:r>
              <a:rPr lang="en-US" sz="2000" b="1" i="0" dirty="0">
                <a:solidFill>
                  <a:srgbClr val="0A0A0A"/>
                </a:solidFill>
                <a:effectLst/>
                <a:latin typeface="Avenir Next LT Pro Light" panose="020B0304020202020204" pitchFamily="34" charset="0"/>
              </a:rPr>
              <a:t> </a:t>
            </a:r>
          </a:p>
          <a:p>
            <a:pPr algn="l"/>
            <a:endParaRPr lang="en-US" sz="2000" b="1" i="0" dirty="0">
              <a:solidFill>
                <a:srgbClr val="0A0A0A"/>
              </a:solidFill>
              <a:effectLst/>
              <a:latin typeface="Avenir Next LT Pro Light" panose="020B0304020202020204" pitchFamily="34" charset="0"/>
            </a:endParaRPr>
          </a:p>
          <a:p>
            <a:pPr algn="l"/>
            <a:r>
              <a:rPr lang="en-US" sz="2000" b="1" i="0" dirty="0">
                <a:solidFill>
                  <a:srgbClr val="0A0A0A"/>
                </a:solidFill>
                <a:effectLst/>
                <a:latin typeface="Avenir Next LT Pro Light" panose="020B0304020202020204" pitchFamily="34" charset="0"/>
              </a:rPr>
              <a:t>22.10. – </a:t>
            </a:r>
            <a:r>
              <a:rPr lang="en-US" sz="2000" b="1" dirty="0">
                <a:solidFill>
                  <a:srgbClr val="0A0A0A"/>
                </a:solidFill>
                <a:latin typeface="Avenir Next LT Pro Light" panose="020B0304020202020204" pitchFamily="34" charset="0"/>
              </a:rPr>
              <a:t>14</a:t>
            </a:r>
            <a:r>
              <a:rPr lang="en-US" sz="2000" b="1" i="0" dirty="0">
                <a:solidFill>
                  <a:srgbClr val="0A0A0A"/>
                </a:solidFill>
                <a:effectLst/>
                <a:latin typeface="Avenir Next LT Pro Light" panose="020B0304020202020204" pitchFamily="34" charset="0"/>
              </a:rPr>
              <a:t>.00-15.00</a:t>
            </a:r>
          </a:p>
          <a:p>
            <a:pPr algn="l"/>
            <a:endParaRPr lang="en-US" sz="2000" b="0" i="0" dirty="0">
              <a:solidFill>
                <a:srgbClr val="0A0A0A"/>
              </a:solidFill>
              <a:effectLst/>
              <a:latin typeface="Proxima Nova"/>
            </a:endParaRPr>
          </a:p>
          <a:p>
            <a:pPr algn="l"/>
            <a:r>
              <a:rPr lang="nb-NO" b="0" i="0" dirty="0">
                <a:solidFill>
                  <a:srgbClr val="0A0A0A"/>
                </a:solidFill>
                <a:effectLst/>
                <a:latin typeface="Avenir Next LT Pro" panose="020B0504020202020204" pitchFamily="34" charset="0"/>
              </a:rPr>
              <a:t>Hva er viktig ved oppstart, gjennomføring og videreføring av prosjekter i og utenfor bedriften?</a:t>
            </a:r>
            <a:endParaRPr lang="en-US" dirty="0">
              <a:solidFill>
                <a:srgbClr val="0A0A0A"/>
              </a:solidFill>
              <a:latin typeface="Avenir Next LT Pro" panose="020B0504020202020204" pitchFamily="34" charset="0"/>
            </a:endParaRPr>
          </a:p>
          <a:p>
            <a:pPr algn="l"/>
            <a:r>
              <a:rPr lang="en-US" b="0" i="0" dirty="0">
                <a:solidFill>
                  <a:srgbClr val="0A0A0A"/>
                </a:solidFill>
                <a:effectLst/>
                <a:latin typeface="Avenir Next LT Pro" panose="020B0504020202020204" pitchFamily="34" charset="0"/>
              </a:rPr>
              <a:t>Magnus </a:t>
            </a:r>
            <a:r>
              <a:rPr lang="en-US" b="0" i="0" dirty="0" err="1">
                <a:solidFill>
                  <a:srgbClr val="0A0A0A"/>
                </a:solidFill>
                <a:effectLst/>
                <a:latin typeface="Avenir Next LT Pro" panose="020B0504020202020204" pitchFamily="34" charset="0"/>
              </a:rPr>
              <a:t>Hakvåg</a:t>
            </a:r>
            <a:r>
              <a:rPr lang="en-US" b="0" i="0" dirty="0">
                <a:solidFill>
                  <a:srgbClr val="0A0A0A"/>
                </a:solidFill>
                <a:effectLst/>
                <a:latin typeface="Avenir Next LT Pro" panose="020B0504020202020204" pitchFamily="34" charset="0"/>
              </a:rPr>
              <a:t>, CEO House of Knowledge, </a:t>
            </a:r>
            <a:r>
              <a:rPr lang="en-US" b="0" i="0" dirty="0" err="1">
                <a:solidFill>
                  <a:srgbClr val="0A0A0A"/>
                </a:solidFill>
                <a:effectLst/>
                <a:latin typeface="Avenir Next LT Pro" panose="020B0504020202020204" pitchFamily="34" charset="0"/>
              </a:rPr>
              <a:t>deler</a:t>
            </a:r>
            <a:r>
              <a:rPr lang="en-US" b="0" i="0" dirty="0">
                <a:solidFill>
                  <a:srgbClr val="0A0A0A"/>
                </a:solidFill>
                <a:effectLst/>
                <a:latin typeface="Avenir Next LT Pro" panose="020B0504020202020204" pitchFamily="34" charset="0"/>
              </a:rPr>
              <a:t> </a:t>
            </a:r>
            <a:r>
              <a:rPr lang="en-US" b="0" i="0" dirty="0" err="1">
                <a:solidFill>
                  <a:srgbClr val="0A0A0A"/>
                </a:solidFill>
                <a:effectLst/>
                <a:latin typeface="Avenir Next LT Pro" panose="020B0504020202020204" pitchFamily="34" charset="0"/>
              </a:rPr>
              <a:t>kunnskap</a:t>
            </a:r>
            <a:r>
              <a:rPr lang="en-US" b="0" i="0" dirty="0">
                <a:solidFill>
                  <a:srgbClr val="0A0A0A"/>
                </a:solidFill>
                <a:effectLst/>
                <a:latin typeface="Avenir Next LT Pro" panose="020B0504020202020204" pitchFamily="34" charset="0"/>
              </a:rPr>
              <a:t>.</a:t>
            </a:r>
            <a:endParaRPr lang="en-US" b="1" i="0" dirty="0">
              <a:solidFill>
                <a:srgbClr val="0A0A0A"/>
              </a:solidFill>
              <a:effectLst/>
              <a:latin typeface="Avenir Next LT Pro" panose="020B0504020202020204" pitchFamily="34" charset="0"/>
            </a:endParaRPr>
          </a:p>
          <a:p>
            <a:pPr lvl="0" algn="ctr"/>
            <a:endParaRPr kumimoji="0" lang="nb-NO" sz="2000" b="0" i="0" u="none" strike="noStrike" kern="1200" cap="none" spc="0" normalizeH="0" baseline="0" noProof="1">
              <a:ln>
                <a:noFill/>
              </a:ln>
              <a:solidFill>
                <a:prstClr val="black"/>
              </a:solidFill>
              <a:effectLst/>
              <a:uLnTx/>
              <a:uFillTx/>
              <a:latin typeface="Avenir Next LT Pro" panose="020B0504020202020204" pitchFamily="34" charset="0"/>
              <a:ea typeface="+mn-ea"/>
              <a:cs typeface="+mn-cs"/>
            </a:endParaRPr>
          </a:p>
          <a:p>
            <a:pPr lvl="0" algn="ctr"/>
            <a:endParaRPr lang="nb-NO" sz="2000" noProof="1">
              <a:solidFill>
                <a:prstClr val="black"/>
              </a:solidFill>
              <a:latin typeface="Avenir Next LT Pro" panose="020B0504020202020204" pitchFamily="34" charset="0"/>
            </a:endParaRPr>
          </a:p>
        </p:txBody>
      </p:sp>
      <p:pic>
        <p:nvPicPr>
          <p:cNvPr id="4" name="Bilde 3">
            <a:extLst>
              <a:ext uri="{FF2B5EF4-FFF2-40B4-BE49-F238E27FC236}">
                <a16:creationId xmlns:a16="http://schemas.microsoft.com/office/drawing/2014/main" id="{3D7632B3-6667-4641-8F68-27271D0330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2980" y="3543096"/>
            <a:ext cx="646280" cy="646280"/>
          </a:xfrm>
          <a:prstGeom prst="rect">
            <a:avLst/>
          </a:prstGeom>
        </p:spPr>
      </p:pic>
      <p:pic>
        <p:nvPicPr>
          <p:cNvPr id="7" name="Bilde 6">
            <a:extLst>
              <a:ext uri="{FF2B5EF4-FFF2-40B4-BE49-F238E27FC236}">
                <a16:creationId xmlns:a16="http://schemas.microsoft.com/office/drawing/2014/main" id="{AF2DD79D-29D0-442C-9159-B5950A1CCC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28778" y="3543096"/>
            <a:ext cx="703442" cy="626596"/>
          </a:xfrm>
          <a:prstGeom prst="rect">
            <a:avLst/>
          </a:prstGeom>
        </p:spPr>
      </p:pic>
    </p:spTree>
    <p:extLst>
      <p:ext uri="{BB962C8B-B14F-4D97-AF65-F5344CB8AC3E}">
        <p14:creationId xmlns:p14="http://schemas.microsoft.com/office/powerpoint/2010/main" val="378354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Bilde 2" descr="Et bilde som inneholder katt, fugl, ben, stående&#10;&#10;Automatisk generert beskrivelse">
            <a:extLst>
              <a:ext uri="{FF2B5EF4-FFF2-40B4-BE49-F238E27FC236}">
                <a16:creationId xmlns:a16="http://schemas.microsoft.com/office/drawing/2014/main" id="{8F96B15F-E087-4F64-B418-20D2EC1CD67A}"/>
              </a:ext>
            </a:extLst>
          </p:cNvPr>
          <p:cNvPicPr>
            <a:picLocks noChangeAspect="1"/>
          </p:cNvPicPr>
          <p:nvPr/>
        </p:nvPicPr>
        <p:blipFill rotWithShape="1">
          <a:blip r:embed="rId2">
            <a:extLst>
              <a:ext uri="{28A0092B-C50C-407E-A947-70E740481C1C}">
                <a14:useLocalDpi xmlns:a14="http://schemas.microsoft.com/office/drawing/2010/main" val="0"/>
              </a:ext>
            </a:extLst>
          </a:blip>
          <a:srcRect t="3063" r="20475" b="2683"/>
          <a:stretch/>
        </p:blipFill>
        <p:spPr>
          <a:xfrm>
            <a:off x="3523488" y="10"/>
            <a:ext cx="8668512" cy="6857990"/>
          </a:xfrm>
          <a:prstGeom prst="rect">
            <a:avLst/>
          </a:prstGeom>
        </p:spPr>
      </p:pic>
      <p:sp>
        <p:nvSpPr>
          <p:cNvPr id="44" name="Rectangle 43">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kstSylinder 10">
            <a:extLst>
              <a:ext uri="{FF2B5EF4-FFF2-40B4-BE49-F238E27FC236}">
                <a16:creationId xmlns:a16="http://schemas.microsoft.com/office/drawing/2014/main" id="{4DAA36CE-D1B8-4C12-B91F-DA0F8D96FAC6}"/>
              </a:ext>
            </a:extLst>
          </p:cNvPr>
          <p:cNvSpPr txBox="1"/>
          <p:nvPr/>
        </p:nvSpPr>
        <p:spPr>
          <a:xfrm>
            <a:off x="371094" y="1161288"/>
            <a:ext cx="3438144" cy="112471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800" noProof="1">
                <a:latin typeface="Avenir Next LT Pro" panose="020B0504020202020204" pitchFamily="34" charset="0"/>
                <a:ea typeface="+mj-ea"/>
                <a:cs typeface="+mj-cs"/>
              </a:rPr>
              <a:t>Program</a:t>
            </a:r>
          </a:p>
        </p:txBody>
      </p:sp>
      <p:sp>
        <p:nvSpPr>
          <p:cNvPr id="46" name="Rectangle 4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8" name="Rectangle 4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TekstSylinder 36">
            <a:extLst>
              <a:ext uri="{FF2B5EF4-FFF2-40B4-BE49-F238E27FC236}">
                <a16:creationId xmlns:a16="http://schemas.microsoft.com/office/drawing/2014/main" id="{C16F4B4F-3396-477A-9152-E8EADC339B38}"/>
              </a:ext>
            </a:extLst>
          </p:cNvPr>
          <p:cNvSpPr txBox="1"/>
          <p:nvPr/>
        </p:nvSpPr>
        <p:spPr>
          <a:xfrm>
            <a:off x="371094" y="2718054"/>
            <a:ext cx="5928106" cy="3207258"/>
          </a:xfrm>
          <a:prstGeom prst="rect">
            <a:avLst/>
          </a:prstGeom>
        </p:spPr>
        <p:txBody>
          <a:bodyPr vert="horz" lIns="91440" tIns="45720" rIns="91440" bIns="45720" rtlCol="0" anchor="t">
            <a:normAutofit fontScale="92500" lnSpcReduction="10000"/>
          </a:bodyPr>
          <a:lstStyle/>
          <a:p>
            <a:pPr marL="342900" lvl="0" indent="-342900">
              <a:buFont typeface="Arial" panose="020B0604020202020204" pitchFamily="34" charset="0"/>
              <a:buChar char="•"/>
            </a:pPr>
            <a:r>
              <a:rPr lang="nb-NO" sz="1800" dirty="0">
                <a:effectLst/>
                <a:latin typeface="Avenir Next LT Pro" panose="020B0504020202020204" pitchFamily="34" charset="0"/>
                <a:ea typeface="Times New Roman" panose="02020603050405020304" pitchFamily="18" charset="0"/>
              </a:rPr>
              <a:t>Hvem er Norwegian Smart Care Cluster? v/Jofrid Åsland, NSCC</a:t>
            </a:r>
          </a:p>
          <a:p>
            <a:pPr marL="342900" lvl="0" indent="-342900">
              <a:buFont typeface="Arial" panose="020B0604020202020204" pitchFamily="34" charset="0"/>
              <a:buChar char="•"/>
            </a:pPr>
            <a:r>
              <a:rPr lang="nb-NO" sz="1800" dirty="0">
                <a:effectLst/>
                <a:latin typeface="Avenir Next LT Pro" panose="020B0504020202020204" pitchFamily="34" charset="0"/>
                <a:ea typeface="Times New Roman" panose="02020603050405020304" pitchFamily="18" charset="0"/>
              </a:rPr>
              <a:t>Hva er GORDISK, og hvorfor engasjerer klyngen seg i dette prosjektet? -  v/</a:t>
            </a:r>
            <a:r>
              <a:rPr lang="nb-NO" sz="2200" dirty="0">
                <a:effectLst/>
                <a:latin typeface="Avenir Next LT Pro" panose="020B0504020202020204" pitchFamily="34" charset="0"/>
                <a:ea typeface="Times New Roman" panose="02020603050405020304" pitchFamily="18" charset="0"/>
              </a:rPr>
              <a:t>Marit</a:t>
            </a:r>
            <a:r>
              <a:rPr lang="nb-NO" sz="1800" dirty="0">
                <a:effectLst/>
                <a:latin typeface="Avenir Next LT Pro" panose="020B0504020202020204" pitchFamily="34" charset="0"/>
                <a:ea typeface="Times New Roman" panose="02020603050405020304" pitchFamily="18" charset="0"/>
              </a:rPr>
              <a:t> Hagland NSCC</a:t>
            </a:r>
          </a:p>
          <a:p>
            <a:pPr marL="342900" lvl="0" indent="-342900">
              <a:buFont typeface="Arial" panose="020B0604020202020204" pitchFamily="34" charset="0"/>
              <a:buChar char="•"/>
            </a:pPr>
            <a:r>
              <a:rPr lang="nb-NO" dirty="0">
                <a:latin typeface="Avenir Next LT Pro" panose="020B0504020202020204" pitchFamily="34" charset="0"/>
                <a:ea typeface="Times New Roman" panose="02020603050405020304" pitchFamily="18" charset="0"/>
              </a:rPr>
              <a:t>Fra</a:t>
            </a:r>
            <a:r>
              <a:rPr lang="nb-NO" sz="1800" dirty="0">
                <a:effectLst/>
                <a:latin typeface="Avenir Next LT Pro" panose="020B0504020202020204" pitchFamily="34" charset="0"/>
                <a:ea typeface="Times New Roman" panose="02020603050405020304" pitchFamily="18" charset="0"/>
              </a:rPr>
              <a:t> Helsedirektoratets vinkel v/Øystein Tveite </a:t>
            </a:r>
          </a:p>
          <a:p>
            <a:pPr marL="342900" lvl="0" indent="-342900">
              <a:buFont typeface="Arial" panose="020B0604020202020204" pitchFamily="34" charset="0"/>
              <a:buChar char="•"/>
            </a:pPr>
            <a:r>
              <a:rPr lang="nb-NO" dirty="0">
                <a:latin typeface="Avenir Next LT Pro" panose="020B0504020202020204" pitchFamily="34" charset="0"/>
                <a:ea typeface="Times New Roman" panose="02020603050405020304" pitchFamily="18" charset="0"/>
              </a:rPr>
              <a:t>F</a:t>
            </a:r>
            <a:r>
              <a:rPr lang="nb-NO" sz="1800" dirty="0">
                <a:effectLst/>
                <a:latin typeface="Avenir Next LT Pro" panose="020B0504020202020204" pitchFamily="34" charset="0"/>
                <a:ea typeface="Times New Roman" panose="02020603050405020304" pitchFamily="18" charset="0"/>
              </a:rPr>
              <a:t>remtidens helsenorge.no v/Tor Gaute Indstøy Norsk Helsenett </a:t>
            </a:r>
          </a:p>
          <a:p>
            <a:pPr marL="342900" lvl="0" indent="-342900">
              <a:buFont typeface="Arial" panose="020B0604020202020204" pitchFamily="34" charset="0"/>
              <a:buChar char="•"/>
            </a:pPr>
            <a:r>
              <a:rPr lang="nb-NO" sz="1800" dirty="0">
                <a:effectLst/>
                <a:latin typeface="Avenir Next LT Pro" panose="020B0504020202020204" pitchFamily="34" charset="0"/>
                <a:ea typeface="Times New Roman" panose="02020603050405020304" pitchFamily="18" charset="0"/>
              </a:rPr>
              <a:t>Klyngemedlem Helseapps – presentasjon og refleksjoner rundt en godkjenningsordning v/Marius Christensen</a:t>
            </a:r>
          </a:p>
          <a:p>
            <a:pPr marL="342900" lvl="0" indent="-342900">
              <a:buFont typeface="Arial" panose="020B0604020202020204" pitchFamily="34" charset="0"/>
              <a:buChar char="•"/>
            </a:pPr>
            <a:r>
              <a:rPr lang="nb-NO" sz="1800" dirty="0">
                <a:effectLst/>
                <a:latin typeface="Avenir Next LT Pro" panose="020B0504020202020204" pitchFamily="34" charset="0"/>
                <a:ea typeface="Times New Roman" panose="02020603050405020304" pitchFamily="18" charset="0"/>
              </a:rPr>
              <a:t>DNV-GL gir oss foreløpige planer for godkjenningsordningen "Gordisk" v/ Petter Myrvang </a:t>
            </a:r>
          </a:p>
          <a:p>
            <a:pPr marL="342900" lvl="0" indent="-342900">
              <a:buFont typeface="Arial" panose="020B0604020202020204" pitchFamily="34" charset="0"/>
              <a:buChar char="•"/>
            </a:pPr>
            <a:r>
              <a:rPr lang="nb-NO" sz="1800" dirty="0">
                <a:effectLst/>
                <a:latin typeface="Avenir Next LT Pro" panose="020B0504020202020204" pitchFamily="34" charset="0"/>
                <a:ea typeface="Times New Roman" panose="02020603050405020304" pitchFamily="18" charset="0"/>
              </a:rPr>
              <a:t>Dialog og innspill fra deltakerne</a:t>
            </a:r>
          </a:p>
          <a:p>
            <a:pPr marL="285750" indent="-228600">
              <a:lnSpc>
                <a:spcPct val="90000"/>
              </a:lnSpc>
              <a:spcAft>
                <a:spcPts val="600"/>
              </a:spcAft>
              <a:buFont typeface="Arial" panose="020B0604020202020204" pitchFamily="34" charset="0"/>
              <a:buChar char="•"/>
            </a:pPr>
            <a:endParaRPr lang="en-US" sz="1200" dirty="0">
              <a:latin typeface="Avenir Next LT Pro" panose="020B0504020202020204" pitchFamily="34" charset="0"/>
            </a:endParaRPr>
          </a:p>
          <a:p>
            <a:pPr marL="285750" indent="-228600">
              <a:lnSpc>
                <a:spcPct val="90000"/>
              </a:lnSpc>
              <a:spcAft>
                <a:spcPts val="600"/>
              </a:spcAft>
              <a:buFont typeface="Arial" panose="020B0604020202020204" pitchFamily="34" charset="0"/>
              <a:buChar char="•"/>
            </a:pPr>
            <a:endParaRPr lang="en-US" sz="1200" dirty="0">
              <a:latin typeface="Avenir Next LT Pro" panose="020B0504020202020204" pitchFamily="34" charset="0"/>
            </a:endParaRPr>
          </a:p>
          <a:p>
            <a:pPr marL="285750" indent="-228600">
              <a:lnSpc>
                <a:spcPct val="90000"/>
              </a:lnSpc>
              <a:spcAft>
                <a:spcPts val="600"/>
              </a:spcAft>
              <a:buFont typeface="Arial" panose="020B0604020202020204" pitchFamily="34" charset="0"/>
              <a:buChar char="•"/>
            </a:pPr>
            <a:endParaRPr lang="en-US" sz="1200" dirty="0">
              <a:latin typeface="Avenir Next LT Pro" panose="020B0504020202020204" pitchFamily="34" charset="0"/>
            </a:endParaRPr>
          </a:p>
          <a:p>
            <a:pPr indent="-228600">
              <a:lnSpc>
                <a:spcPct val="90000"/>
              </a:lnSpc>
              <a:spcAft>
                <a:spcPts val="600"/>
              </a:spcAft>
              <a:buFont typeface="Arial" panose="020B0604020202020204" pitchFamily="34" charset="0"/>
              <a:buChar char="•"/>
            </a:pPr>
            <a:endParaRPr lang="en-US" sz="1200" dirty="0">
              <a:latin typeface="Avenir Next LT Pro" panose="020B0504020202020204" pitchFamily="34" charset="0"/>
            </a:endParaRPr>
          </a:p>
          <a:p>
            <a:pPr indent="-228600">
              <a:lnSpc>
                <a:spcPct val="90000"/>
              </a:lnSpc>
              <a:spcAft>
                <a:spcPts val="600"/>
              </a:spcAft>
              <a:buFont typeface="Arial" panose="020B0604020202020204" pitchFamily="34" charset="0"/>
              <a:buChar char="•"/>
            </a:pPr>
            <a:endParaRPr lang="en-US" sz="1200" dirty="0">
              <a:latin typeface="Avenir Next LT Pro" panose="020B0504020202020204" pitchFamily="34" charset="0"/>
            </a:endParaRPr>
          </a:p>
          <a:p>
            <a:pPr indent="-228600">
              <a:lnSpc>
                <a:spcPct val="90000"/>
              </a:lnSpc>
              <a:spcAft>
                <a:spcPts val="600"/>
              </a:spcAft>
              <a:buFont typeface="Arial" panose="020B0604020202020204" pitchFamily="34" charset="0"/>
              <a:buChar char="•"/>
            </a:pPr>
            <a:endParaRPr lang="en-US" sz="1200" dirty="0">
              <a:latin typeface="Avenir Next LT Pro" panose="020B0504020202020204" pitchFamily="34" charset="0"/>
            </a:endParaRPr>
          </a:p>
        </p:txBody>
      </p:sp>
      <p:sp>
        <p:nvSpPr>
          <p:cNvPr id="4" name="Rektangel 3">
            <a:extLst>
              <a:ext uri="{FF2B5EF4-FFF2-40B4-BE49-F238E27FC236}">
                <a16:creationId xmlns:a16="http://schemas.microsoft.com/office/drawing/2014/main" id="{39EC036F-9AEB-46CA-9F65-CB847D582E3D}"/>
              </a:ext>
            </a:extLst>
          </p:cNvPr>
          <p:cNvSpPr/>
          <p:nvPr/>
        </p:nvSpPr>
        <p:spPr>
          <a:xfrm>
            <a:off x="0" y="6279502"/>
            <a:ext cx="12192000" cy="578498"/>
          </a:xfrm>
          <a:prstGeom prst="rect">
            <a:avLst/>
          </a:prstGeom>
          <a:gradFill flip="none" rotWithShape="1">
            <a:gsLst>
              <a:gs pos="0">
                <a:srgbClr val="FFC301">
                  <a:shade val="30000"/>
                  <a:satMod val="115000"/>
                </a:srgbClr>
              </a:gs>
              <a:gs pos="50000">
                <a:srgbClr val="FFC301">
                  <a:shade val="67500"/>
                  <a:satMod val="115000"/>
                </a:srgbClr>
              </a:gs>
              <a:gs pos="100000">
                <a:srgbClr val="FFC301">
                  <a:shade val="100000"/>
                  <a:satMod val="115000"/>
                </a:srgbClr>
              </a:gs>
            </a:gsLst>
            <a:lin ang="16200000" scaled="1"/>
            <a:tileRect/>
          </a:gradFill>
          <a:ln>
            <a:no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nb-NO"/>
          </a:p>
        </p:txBody>
      </p:sp>
      <p:pic>
        <p:nvPicPr>
          <p:cNvPr id="7" name="Bilde 6" descr="Et bilde som inneholder tegning&#10;&#10;Automatisk generert beskrivelse">
            <a:extLst>
              <a:ext uri="{FF2B5EF4-FFF2-40B4-BE49-F238E27FC236}">
                <a16:creationId xmlns:a16="http://schemas.microsoft.com/office/drawing/2014/main" id="{91895FFF-C178-4B22-AE23-91D9540CAD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0454" y="6326508"/>
            <a:ext cx="1222310" cy="507598"/>
          </a:xfrm>
          <a:prstGeom prst="rect">
            <a:avLst/>
          </a:prstGeom>
        </p:spPr>
      </p:pic>
    </p:spTree>
    <p:extLst>
      <p:ext uri="{BB962C8B-B14F-4D97-AF65-F5344CB8AC3E}">
        <p14:creationId xmlns:p14="http://schemas.microsoft.com/office/powerpoint/2010/main" val="30443568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39EC036F-9AEB-46CA-9F65-CB847D582E3D}"/>
              </a:ext>
            </a:extLst>
          </p:cNvPr>
          <p:cNvSpPr/>
          <p:nvPr/>
        </p:nvSpPr>
        <p:spPr>
          <a:xfrm>
            <a:off x="0" y="6279502"/>
            <a:ext cx="12192000" cy="578498"/>
          </a:xfrm>
          <a:prstGeom prst="rect">
            <a:avLst/>
          </a:prstGeom>
          <a:gradFill flip="none" rotWithShape="1">
            <a:gsLst>
              <a:gs pos="0">
                <a:srgbClr val="FFC301">
                  <a:shade val="30000"/>
                  <a:satMod val="115000"/>
                </a:srgbClr>
              </a:gs>
              <a:gs pos="50000">
                <a:srgbClr val="FFC301">
                  <a:shade val="67500"/>
                  <a:satMod val="115000"/>
                </a:srgbClr>
              </a:gs>
              <a:gs pos="100000">
                <a:srgbClr val="FFC301">
                  <a:shade val="100000"/>
                  <a:satMod val="115000"/>
                </a:srgbClr>
              </a:gs>
            </a:gsLst>
            <a:lin ang="16200000" scaled="1"/>
            <a:tileRect/>
          </a:gradFill>
          <a:ln>
            <a:no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nb-NO"/>
          </a:p>
        </p:txBody>
      </p:sp>
      <p:sp>
        <p:nvSpPr>
          <p:cNvPr id="11" name="TekstSylinder 10">
            <a:extLst>
              <a:ext uri="{FF2B5EF4-FFF2-40B4-BE49-F238E27FC236}">
                <a16:creationId xmlns:a16="http://schemas.microsoft.com/office/drawing/2014/main" id="{4DAA36CE-D1B8-4C12-B91F-DA0F8D96FAC6}"/>
              </a:ext>
            </a:extLst>
          </p:cNvPr>
          <p:cNvSpPr txBox="1"/>
          <p:nvPr/>
        </p:nvSpPr>
        <p:spPr>
          <a:xfrm>
            <a:off x="1020409" y="330111"/>
            <a:ext cx="6224954" cy="769441"/>
          </a:xfrm>
          <a:prstGeom prst="rect">
            <a:avLst/>
          </a:prstGeom>
          <a:noFill/>
        </p:spPr>
        <p:txBody>
          <a:bodyPr wrap="square" rtlCol="0">
            <a:spAutoFit/>
          </a:bodyPr>
          <a:lstStyle/>
          <a:p>
            <a:r>
              <a:rPr lang="nb-NO" sz="4400" noProof="1">
                <a:latin typeface="Avenir Next LT Pro" panose="020B0504020202020204" pitchFamily="34" charset="0"/>
              </a:rPr>
              <a:t>Spørsmål underveis?</a:t>
            </a:r>
          </a:p>
        </p:txBody>
      </p:sp>
      <p:pic>
        <p:nvPicPr>
          <p:cNvPr id="7" name="Bilde 6" descr="Et bilde som inneholder tegning&#10;&#10;Automatisk generert beskrivelse">
            <a:extLst>
              <a:ext uri="{FF2B5EF4-FFF2-40B4-BE49-F238E27FC236}">
                <a16:creationId xmlns:a16="http://schemas.microsoft.com/office/drawing/2014/main" id="{91895FFF-C178-4B22-AE23-91D9540CAD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0614" y="6314952"/>
            <a:ext cx="1222310" cy="507598"/>
          </a:xfrm>
          <a:prstGeom prst="rect">
            <a:avLst/>
          </a:prstGeom>
        </p:spPr>
      </p:pic>
      <p:sp>
        <p:nvSpPr>
          <p:cNvPr id="2" name="TekstSylinder 1">
            <a:extLst>
              <a:ext uri="{FF2B5EF4-FFF2-40B4-BE49-F238E27FC236}">
                <a16:creationId xmlns:a16="http://schemas.microsoft.com/office/drawing/2014/main" id="{AE0DDAF9-0B46-4DBC-A912-FF87DB6EA599}"/>
              </a:ext>
            </a:extLst>
          </p:cNvPr>
          <p:cNvSpPr txBox="1"/>
          <p:nvPr/>
        </p:nvSpPr>
        <p:spPr>
          <a:xfrm>
            <a:off x="361950" y="5023202"/>
            <a:ext cx="5734050" cy="938719"/>
          </a:xfrm>
          <a:prstGeom prst="rect">
            <a:avLst/>
          </a:prstGeom>
          <a:noFill/>
        </p:spPr>
        <p:txBody>
          <a:bodyPr wrap="square" rtlCol="0">
            <a:spAutoFit/>
          </a:bodyPr>
          <a:lstStyle/>
          <a:p>
            <a:pPr algn="ctr"/>
            <a:r>
              <a:rPr lang="nb-NO" sz="5500" dirty="0">
                <a:hlinkClick r:id="rId3"/>
              </a:rPr>
              <a:t>jofrid@valide.no</a:t>
            </a:r>
            <a:r>
              <a:rPr lang="nb-NO" sz="5500" dirty="0"/>
              <a:t> </a:t>
            </a:r>
          </a:p>
        </p:txBody>
      </p:sp>
      <p:pic>
        <p:nvPicPr>
          <p:cNvPr id="5" name="Bilde 4">
            <a:extLst>
              <a:ext uri="{FF2B5EF4-FFF2-40B4-BE49-F238E27FC236}">
                <a16:creationId xmlns:a16="http://schemas.microsoft.com/office/drawing/2014/main" id="{706B9966-69E6-490C-BCB6-670BF32C0430}"/>
              </a:ext>
            </a:extLst>
          </p:cNvPr>
          <p:cNvPicPr>
            <a:picLocks noChangeAspect="1"/>
          </p:cNvPicPr>
          <p:nvPr/>
        </p:nvPicPr>
        <p:blipFill rotWithShape="1">
          <a:blip r:embed="rId4"/>
          <a:srcRect l="30916"/>
          <a:stretch/>
        </p:blipFill>
        <p:spPr>
          <a:xfrm>
            <a:off x="823638" y="2428693"/>
            <a:ext cx="6815197" cy="865543"/>
          </a:xfrm>
          <a:prstGeom prst="rect">
            <a:avLst/>
          </a:prstGeom>
        </p:spPr>
      </p:pic>
      <p:sp>
        <p:nvSpPr>
          <p:cNvPr id="8" name="Ellipse 7">
            <a:extLst>
              <a:ext uri="{FF2B5EF4-FFF2-40B4-BE49-F238E27FC236}">
                <a16:creationId xmlns:a16="http://schemas.microsoft.com/office/drawing/2014/main" id="{2627FD3C-CFC8-4E40-86D8-2395A50E638C}"/>
              </a:ext>
            </a:extLst>
          </p:cNvPr>
          <p:cNvSpPr/>
          <p:nvPr/>
        </p:nvSpPr>
        <p:spPr>
          <a:xfrm>
            <a:off x="1514717" y="2481109"/>
            <a:ext cx="1164418" cy="120208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Bilde 9">
            <a:extLst>
              <a:ext uri="{FF2B5EF4-FFF2-40B4-BE49-F238E27FC236}">
                <a16:creationId xmlns:a16="http://schemas.microsoft.com/office/drawing/2014/main" id="{9D577EF7-7EAC-4CD8-838D-F6303369B444}"/>
              </a:ext>
            </a:extLst>
          </p:cNvPr>
          <p:cNvPicPr>
            <a:picLocks noChangeAspect="1"/>
          </p:cNvPicPr>
          <p:nvPr/>
        </p:nvPicPr>
        <p:blipFill>
          <a:blip r:embed="rId5"/>
          <a:stretch>
            <a:fillRect/>
          </a:stretch>
        </p:blipFill>
        <p:spPr>
          <a:xfrm>
            <a:off x="7889452" y="821344"/>
            <a:ext cx="3727767" cy="3802447"/>
          </a:xfrm>
          <a:prstGeom prst="rect">
            <a:avLst/>
          </a:prstGeom>
          <a:ln>
            <a:solidFill>
              <a:schemeClr val="tx2">
                <a:lumMod val="40000"/>
                <a:lumOff val="60000"/>
              </a:schemeClr>
            </a:solidFill>
          </a:ln>
        </p:spPr>
      </p:pic>
    </p:spTree>
    <p:extLst>
      <p:ext uri="{BB962C8B-B14F-4D97-AF65-F5344CB8AC3E}">
        <p14:creationId xmlns:p14="http://schemas.microsoft.com/office/powerpoint/2010/main" val="35165747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ubtitle 2">
            <a:extLst>
              <a:ext uri="{FF2B5EF4-FFF2-40B4-BE49-F238E27FC236}">
                <a16:creationId xmlns:a16="http://schemas.microsoft.com/office/drawing/2014/main" id="{A44C8EB3-77AD-4BB0-BBE6-7AE774CE0974}"/>
              </a:ext>
            </a:extLst>
          </p:cNvPr>
          <p:cNvSpPr txBox="1">
            <a:spLocks/>
          </p:cNvSpPr>
          <p:nvPr/>
        </p:nvSpPr>
        <p:spPr>
          <a:xfrm>
            <a:off x="676830" y="346427"/>
            <a:ext cx="10494761" cy="636647"/>
          </a:xfrm>
          <a:prstGeom prst="rect">
            <a:avLst/>
          </a:prstGeom>
        </p:spPr>
        <p:txBody>
          <a:bodyPr vert="horz" wrap="square" lIns="51372" tIns="25685" rIns="51372" bIns="2568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256964" rtl="0" eaLnBrk="1" fontAlgn="auto" latinLnBrk="0" hangingPunct="1">
              <a:lnSpc>
                <a:spcPct val="100000"/>
              </a:lnSpc>
              <a:spcBef>
                <a:spcPts val="0"/>
              </a:spcBef>
              <a:buClrTx/>
              <a:buSzTx/>
              <a:buFont typeface="Arial"/>
              <a:buNone/>
              <a:tabLst/>
              <a:defRPr/>
            </a:pPr>
            <a:r>
              <a:rPr kumimoji="0" lang="en-US" sz="1000" b="1" i="0" u="none" strike="noStrike" kern="1200" cap="none" spc="0" normalizeH="0" baseline="0" noProof="0" dirty="0">
                <a:ln>
                  <a:noFill/>
                </a:ln>
                <a:solidFill>
                  <a:srgbClr val="000000"/>
                </a:solidFill>
                <a:effectLst/>
                <a:uLnTx/>
                <a:uFillTx/>
                <a:latin typeface="Avenir Next LT Pro" panose="020B0504020202020204" pitchFamily="34" charset="0"/>
                <a:ea typeface="Roboto Light" panose="02000000000000000000" pitchFamily="2" charset="0"/>
                <a:cs typeface="Roboto Light" panose="02000000000000000000" pitchFamily="2" charset="0"/>
              </a:rPr>
              <a:t>VISJON</a:t>
            </a:r>
          </a:p>
          <a:p>
            <a:pPr marL="0" marR="0" lvl="0" indent="0" algn="l" defTabSz="256964" rtl="0" eaLnBrk="1" fontAlgn="auto" latinLnBrk="0" hangingPunct="1">
              <a:lnSpc>
                <a:spcPct val="100000"/>
              </a:lnSpc>
              <a:spcBef>
                <a:spcPts val="0"/>
              </a:spcBef>
              <a:buClrTx/>
              <a:buSzTx/>
              <a:buFont typeface="Arial"/>
              <a:buNone/>
              <a:tabLst/>
              <a:defRPr/>
            </a:pPr>
            <a:r>
              <a:rPr kumimoji="0" lang="en-US" sz="2800" i="0" u="none" strike="noStrike" kern="1200" cap="none" spc="0" normalizeH="0" baseline="0" noProof="0" dirty="0">
                <a:ln>
                  <a:noFill/>
                </a:ln>
                <a:solidFill>
                  <a:srgbClr val="000000"/>
                </a:solidFill>
                <a:effectLst/>
                <a:uLnTx/>
                <a:uFillTx/>
                <a:latin typeface="Avenir Next LT Pro" panose="020B0504020202020204" pitchFamily="34" charset="0"/>
                <a:ea typeface="Roboto Light" panose="02000000000000000000" pitchFamily="2" charset="0"/>
                <a:cs typeface="Roboto Light" panose="02000000000000000000" pitchFamily="2" charset="0"/>
              </a:rPr>
              <a:t>Generating </a:t>
            </a:r>
            <a:r>
              <a:rPr kumimoji="0" lang="en-US" sz="2800" b="1" i="0" u="none" strike="noStrike" kern="1200" cap="none" spc="0" normalizeH="0" baseline="0" noProof="0" dirty="0">
                <a:ln>
                  <a:noFill/>
                </a:ln>
                <a:solidFill>
                  <a:srgbClr val="FFC301"/>
                </a:solidFill>
                <a:effectLst/>
                <a:uLnTx/>
                <a:uFillTx/>
                <a:latin typeface="Avenir Next LT Pro" panose="020B0504020202020204" pitchFamily="34" charset="0"/>
                <a:ea typeface="Roboto Light" panose="02000000000000000000" pitchFamily="2" charset="0"/>
                <a:cs typeface="Roboto Light" panose="02000000000000000000" pitchFamily="2" charset="0"/>
              </a:rPr>
              <a:t>impact</a:t>
            </a:r>
            <a:r>
              <a:rPr kumimoji="0" lang="en-US" sz="2800" i="0" u="none" strike="noStrike" kern="1200" cap="none" spc="0" normalizeH="0" baseline="0" noProof="0" dirty="0">
                <a:ln>
                  <a:noFill/>
                </a:ln>
                <a:solidFill>
                  <a:srgbClr val="FFC301"/>
                </a:solidFill>
                <a:effectLst/>
                <a:uLnTx/>
                <a:uFillTx/>
                <a:latin typeface="Avenir Next LT Pro" panose="020B0504020202020204" pitchFamily="34" charset="0"/>
                <a:ea typeface="Roboto Light" panose="02000000000000000000" pitchFamily="2" charset="0"/>
                <a:cs typeface="Roboto Light" panose="02000000000000000000" pitchFamily="2" charset="0"/>
              </a:rPr>
              <a:t> </a:t>
            </a:r>
            <a:r>
              <a:rPr kumimoji="0" lang="en-US" sz="2800" i="0" u="none" strike="noStrike" kern="1200" cap="none" spc="0" normalizeH="0" baseline="0" noProof="0" dirty="0">
                <a:ln>
                  <a:noFill/>
                </a:ln>
                <a:solidFill>
                  <a:srgbClr val="000000"/>
                </a:solidFill>
                <a:effectLst/>
                <a:uLnTx/>
                <a:uFillTx/>
                <a:latin typeface="Avenir Next LT Pro" panose="020B0504020202020204" pitchFamily="34" charset="0"/>
                <a:ea typeface="Roboto Light" panose="02000000000000000000" pitchFamily="2" charset="0"/>
                <a:cs typeface="Roboto Light" panose="02000000000000000000" pitchFamily="2" charset="0"/>
              </a:rPr>
              <a:t>through Smart Care solutions</a:t>
            </a:r>
            <a:endParaRPr kumimoji="0" lang="en-US" sz="2800" i="0" u="none" strike="noStrike" kern="1200" cap="none" spc="0" normalizeH="0" baseline="0" noProof="0" dirty="0">
              <a:ln>
                <a:noFill/>
              </a:ln>
              <a:solidFill>
                <a:srgbClr val="000000"/>
              </a:solidFill>
              <a:effectLst/>
              <a:uLnTx/>
              <a:uFillTx/>
              <a:latin typeface="Avenir Next LT Pro" panose="020B0504020202020204" pitchFamily="34" charset="0"/>
              <a:ea typeface="Roboto Light" panose="02000000000000000000" pitchFamily="2" charset="0"/>
              <a:cs typeface="Lato Light" panose="020F0502020204030203" pitchFamily="34" charset="0"/>
            </a:endParaRPr>
          </a:p>
        </p:txBody>
      </p:sp>
      <p:grpSp>
        <p:nvGrpSpPr>
          <p:cNvPr id="20" name="Gruppe 19">
            <a:extLst>
              <a:ext uri="{FF2B5EF4-FFF2-40B4-BE49-F238E27FC236}">
                <a16:creationId xmlns:a16="http://schemas.microsoft.com/office/drawing/2014/main" id="{F9BF09C4-D908-4E04-B4EC-9599A44E27C9}"/>
              </a:ext>
            </a:extLst>
          </p:cNvPr>
          <p:cNvGrpSpPr/>
          <p:nvPr/>
        </p:nvGrpSpPr>
        <p:grpSpPr>
          <a:xfrm>
            <a:off x="799403" y="1640046"/>
            <a:ext cx="5644888" cy="4067335"/>
            <a:chOff x="3243171" y="689495"/>
            <a:chExt cx="5857336" cy="4184430"/>
          </a:xfrm>
        </p:grpSpPr>
        <p:cxnSp>
          <p:nvCxnSpPr>
            <p:cNvPr id="21" name="Rett linje 20">
              <a:extLst>
                <a:ext uri="{FF2B5EF4-FFF2-40B4-BE49-F238E27FC236}">
                  <a16:creationId xmlns:a16="http://schemas.microsoft.com/office/drawing/2014/main" id="{A1EBAE3B-A8DF-4DD4-92D1-74E7ADA9B684}"/>
                </a:ext>
              </a:extLst>
            </p:cNvPr>
            <p:cNvCxnSpPr>
              <a:cxnSpLocks/>
            </p:cNvCxnSpPr>
            <p:nvPr/>
          </p:nvCxnSpPr>
          <p:spPr>
            <a:xfrm flipH="1">
              <a:off x="6588052" y="705039"/>
              <a:ext cx="1641412" cy="1542779"/>
            </a:xfrm>
            <a:prstGeom prst="line">
              <a:avLst/>
            </a:prstGeom>
            <a:ln w="19050" cap="flat" cmpd="sng" algn="ctr">
              <a:solidFill>
                <a:srgbClr val="1F325A"/>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Rett linje 21">
              <a:extLst>
                <a:ext uri="{FF2B5EF4-FFF2-40B4-BE49-F238E27FC236}">
                  <a16:creationId xmlns:a16="http://schemas.microsoft.com/office/drawing/2014/main" id="{77461543-A7DF-4A46-BBB8-2DF0500C9186}"/>
                </a:ext>
              </a:extLst>
            </p:cNvPr>
            <p:cNvCxnSpPr>
              <a:cxnSpLocks/>
            </p:cNvCxnSpPr>
            <p:nvPr/>
          </p:nvCxnSpPr>
          <p:spPr>
            <a:xfrm flipH="1" flipV="1">
              <a:off x="6756541" y="2947970"/>
              <a:ext cx="2343966" cy="820001"/>
            </a:xfrm>
            <a:prstGeom prst="line">
              <a:avLst/>
            </a:prstGeom>
            <a:ln w="19050" cap="flat" cmpd="sng" algn="ctr">
              <a:solidFill>
                <a:srgbClr val="1F325A"/>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 name="Rett linje 22">
              <a:extLst>
                <a:ext uri="{FF2B5EF4-FFF2-40B4-BE49-F238E27FC236}">
                  <a16:creationId xmlns:a16="http://schemas.microsoft.com/office/drawing/2014/main" id="{BC29F92A-6A16-4FBB-8B4E-9A7869B7E881}"/>
                </a:ext>
              </a:extLst>
            </p:cNvPr>
            <p:cNvCxnSpPr>
              <a:cxnSpLocks/>
            </p:cNvCxnSpPr>
            <p:nvPr/>
          </p:nvCxnSpPr>
          <p:spPr>
            <a:xfrm flipV="1">
              <a:off x="3243171" y="2952102"/>
              <a:ext cx="2216389" cy="835758"/>
            </a:xfrm>
            <a:prstGeom prst="line">
              <a:avLst/>
            </a:prstGeom>
            <a:ln w="19050" cap="flat" cmpd="sng" algn="ctr">
              <a:solidFill>
                <a:srgbClr val="1F325A"/>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Rett linje 23">
              <a:extLst>
                <a:ext uri="{FF2B5EF4-FFF2-40B4-BE49-F238E27FC236}">
                  <a16:creationId xmlns:a16="http://schemas.microsoft.com/office/drawing/2014/main" id="{4162AA71-9B5F-463F-AFE5-1A8EA7A51C09}"/>
                </a:ext>
              </a:extLst>
            </p:cNvPr>
            <p:cNvCxnSpPr>
              <a:cxnSpLocks/>
            </p:cNvCxnSpPr>
            <p:nvPr/>
          </p:nvCxnSpPr>
          <p:spPr>
            <a:xfrm>
              <a:off x="3808500" y="689495"/>
              <a:ext cx="1813290" cy="1573629"/>
            </a:xfrm>
            <a:prstGeom prst="line">
              <a:avLst/>
            </a:prstGeom>
            <a:ln w="19050" cap="flat" cmpd="sng" algn="ctr">
              <a:solidFill>
                <a:srgbClr val="1F325A"/>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5" name="Bilde 24">
              <a:extLst>
                <a:ext uri="{FF2B5EF4-FFF2-40B4-BE49-F238E27FC236}">
                  <a16:creationId xmlns:a16="http://schemas.microsoft.com/office/drawing/2014/main" id="{76208414-1F58-43F3-B0F5-49D273A0E9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9941" y="3888848"/>
              <a:ext cx="1042050" cy="890409"/>
            </a:xfrm>
            <a:prstGeom prst="rect">
              <a:avLst/>
            </a:prstGeom>
          </p:spPr>
        </p:pic>
        <p:pic>
          <p:nvPicPr>
            <p:cNvPr id="26" name="Bilde 25">
              <a:extLst>
                <a:ext uri="{FF2B5EF4-FFF2-40B4-BE49-F238E27FC236}">
                  <a16:creationId xmlns:a16="http://schemas.microsoft.com/office/drawing/2014/main" id="{8A324999-F16E-4CAB-B914-233BF383B8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9629" y="3966714"/>
              <a:ext cx="706717" cy="649416"/>
            </a:xfrm>
            <a:prstGeom prst="rect">
              <a:avLst/>
            </a:prstGeom>
          </p:spPr>
        </p:pic>
        <p:sp>
          <p:nvSpPr>
            <p:cNvPr id="27" name="object 14">
              <a:extLst>
                <a:ext uri="{FF2B5EF4-FFF2-40B4-BE49-F238E27FC236}">
                  <a16:creationId xmlns:a16="http://schemas.microsoft.com/office/drawing/2014/main" id="{C3F43E73-3F7E-49EA-9329-6917D0F9D2D8}"/>
                </a:ext>
              </a:extLst>
            </p:cNvPr>
            <p:cNvSpPr txBox="1"/>
            <p:nvPr/>
          </p:nvSpPr>
          <p:spPr>
            <a:xfrm>
              <a:off x="3415701" y="1903855"/>
              <a:ext cx="1176726" cy="307777"/>
            </a:xfrm>
            <a:prstGeom prst="rect">
              <a:avLst/>
            </a:prstGeom>
          </p:spPr>
          <p:txBody>
            <a:bodyPr vert="horz" wrap="square" lIns="0" tIns="0" rIns="0" bIns="0" rtlCol="0">
              <a:spAutoFit/>
            </a:bodyPr>
            <a:lstStyle/>
            <a:p>
              <a:pPr marL="12095" marR="4838"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10" normalizeH="0" baseline="0" noProof="0" dirty="0">
                  <a:ln>
                    <a:noFill/>
                  </a:ln>
                  <a:solidFill>
                    <a:srgbClr val="231F20"/>
                  </a:solidFill>
                  <a:effectLst/>
                  <a:uLnTx/>
                  <a:uFillTx/>
                  <a:latin typeface="Verdana" panose="020B0604030504040204" pitchFamily="34" charset="0"/>
                  <a:ea typeface="Verdana" panose="020B0604030504040204" pitchFamily="34" charset="0"/>
                  <a:cs typeface="Open Sans"/>
                </a:rPr>
                <a:t>Akademia </a:t>
              </a:r>
            </a:p>
            <a:p>
              <a:pPr marL="12095" marR="4838"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10" normalizeH="0" baseline="0" noProof="0" dirty="0">
                  <a:ln>
                    <a:noFill/>
                  </a:ln>
                  <a:solidFill>
                    <a:srgbClr val="231F20"/>
                  </a:solidFill>
                  <a:effectLst/>
                  <a:uLnTx/>
                  <a:uFillTx/>
                  <a:latin typeface="Verdana" panose="020B0604030504040204" pitchFamily="34" charset="0"/>
                  <a:ea typeface="Verdana" panose="020B0604030504040204" pitchFamily="34" charset="0"/>
                  <a:cs typeface="Open Sans"/>
                </a:rPr>
                <a:t>&amp; </a:t>
              </a:r>
              <a:r>
                <a:rPr kumimoji="0" sz="1000" b="1" i="0" u="none" strike="noStrike" kern="1200" cap="none" spc="-10" normalizeH="0" baseline="0" noProof="0" dirty="0" err="1">
                  <a:ln>
                    <a:noFill/>
                  </a:ln>
                  <a:solidFill>
                    <a:srgbClr val="231F20"/>
                  </a:solidFill>
                  <a:effectLst/>
                  <a:uLnTx/>
                  <a:uFillTx/>
                  <a:latin typeface="Verdana" panose="020B0604030504040204" pitchFamily="34" charset="0"/>
                  <a:ea typeface="Verdana" panose="020B0604030504040204" pitchFamily="34" charset="0"/>
                  <a:cs typeface="Open Sans"/>
                </a:rPr>
                <a:t>Forskning</a:t>
              </a:r>
              <a:r>
                <a:rPr kumimoji="0" lang="nb-NO" sz="1000" b="1" i="0" u="none" strike="noStrike" kern="1200" cap="none" spc="-10" normalizeH="0" baseline="0" noProof="0" dirty="0">
                  <a:ln>
                    <a:noFill/>
                  </a:ln>
                  <a:solidFill>
                    <a:srgbClr val="231F20"/>
                  </a:solidFill>
                  <a:effectLst/>
                  <a:uLnTx/>
                  <a:uFillTx/>
                  <a:latin typeface="Verdana" panose="020B0604030504040204" pitchFamily="34" charset="0"/>
                  <a:ea typeface="Verdana" panose="020B0604030504040204" pitchFamily="34" charset="0"/>
                  <a:cs typeface="Open Sans"/>
                </a:rPr>
                <a:t>  </a:t>
              </a:r>
              <a:endParaRPr kumimoji="0"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Open Sans"/>
              </a:endParaRPr>
            </a:p>
          </p:txBody>
        </p:sp>
        <p:sp>
          <p:nvSpPr>
            <p:cNvPr id="28" name="object 14">
              <a:extLst>
                <a:ext uri="{FF2B5EF4-FFF2-40B4-BE49-F238E27FC236}">
                  <a16:creationId xmlns:a16="http://schemas.microsoft.com/office/drawing/2014/main" id="{1BFCCEA1-FAA0-42D9-87CB-CAC9EC2563F8}"/>
                </a:ext>
              </a:extLst>
            </p:cNvPr>
            <p:cNvSpPr txBox="1"/>
            <p:nvPr/>
          </p:nvSpPr>
          <p:spPr>
            <a:xfrm>
              <a:off x="5517659" y="823494"/>
              <a:ext cx="1176726" cy="153888"/>
            </a:xfrm>
            <a:prstGeom prst="rect">
              <a:avLst/>
            </a:prstGeom>
          </p:spPr>
          <p:txBody>
            <a:bodyPr vert="horz" wrap="square" lIns="0" tIns="0" rIns="0" bIns="0" rtlCol="0">
              <a:spAutoFit/>
            </a:bodyPr>
            <a:lstStyle/>
            <a:p>
              <a:pPr marL="12095" marR="4838"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10" normalizeH="0" baseline="0" noProof="0" dirty="0">
                  <a:ln>
                    <a:noFill/>
                  </a:ln>
                  <a:solidFill>
                    <a:srgbClr val="231F20"/>
                  </a:solidFill>
                  <a:effectLst/>
                  <a:uLnTx/>
                  <a:uFillTx/>
                  <a:latin typeface="Verdana" panose="020B0604030504040204" pitchFamily="34" charset="0"/>
                  <a:ea typeface="Verdana" panose="020B0604030504040204" pitchFamily="34" charset="0"/>
                  <a:cs typeface="Open Sans"/>
                </a:rPr>
                <a:t>Grundere</a:t>
              </a:r>
              <a:endParaRPr kumimoji="0"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Open Sans"/>
              </a:endParaRPr>
            </a:p>
          </p:txBody>
        </p:sp>
        <p:sp>
          <p:nvSpPr>
            <p:cNvPr id="29" name="object 14">
              <a:extLst>
                <a:ext uri="{FF2B5EF4-FFF2-40B4-BE49-F238E27FC236}">
                  <a16:creationId xmlns:a16="http://schemas.microsoft.com/office/drawing/2014/main" id="{220ADF12-FBE2-49E6-A5FE-527D79DADEE2}"/>
                </a:ext>
              </a:extLst>
            </p:cNvPr>
            <p:cNvSpPr txBox="1"/>
            <p:nvPr/>
          </p:nvSpPr>
          <p:spPr>
            <a:xfrm>
              <a:off x="7654138" y="1873037"/>
              <a:ext cx="1176726" cy="153888"/>
            </a:xfrm>
            <a:prstGeom prst="rect">
              <a:avLst/>
            </a:prstGeom>
          </p:spPr>
          <p:txBody>
            <a:bodyPr vert="horz" wrap="square" lIns="0" tIns="0" rIns="0" bIns="0" rtlCol="0">
              <a:spAutoFit/>
            </a:bodyPr>
            <a:lstStyle/>
            <a:p>
              <a:pPr marL="12095" marR="4838"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10" normalizeH="0" baseline="0" noProof="0" dirty="0">
                  <a:ln>
                    <a:noFill/>
                  </a:ln>
                  <a:solidFill>
                    <a:srgbClr val="231F20"/>
                  </a:solidFill>
                  <a:effectLst/>
                  <a:uLnTx/>
                  <a:uFillTx/>
                  <a:latin typeface="Verdana" panose="020B0604030504040204" pitchFamily="34" charset="0"/>
                  <a:ea typeface="Verdana" panose="020B0604030504040204" pitchFamily="34" charset="0"/>
                  <a:cs typeface="Open Sans"/>
                </a:rPr>
                <a:t>Kapital</a:t>
              </a:r>
              <a:endParaRPr kumimoji="0"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Open Sans"/>
              </a:endParaRPr>
            </a:p>
          </p:txBody>
        </p:sp>
        <p:pic>
          <p:nvPicPr>
            <p:cNvPr id="30" name="Bilde 29">
              <a:extLst>
                <a:ext uri="{FF2B5EF4-FFF2-40B4-BE49-F238E27FC236}">
                  <a16:creationId xmlns:a16="http://schemas.microsoft.com/office/drawing/2014/main" id="{50319B5B-8BAB-43DD-8DA3-6EE5F9E4A1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3978" y="2102636"/>
              <a:ext cx="1044483" cy="799523"/>
            </a:xfrm>
            <a:prstGeom prst="rect">
              <a:avLst/>
            </a:prstGeom>
          </p:spPr>
        </p:pic>
        <p:sp>
          <p:nvSpPr>
            <p:cNvPr id="31" name="object 14">
              <a:extLst>
                <a:ext uri="{FF2B5EF4-FFF2-40B4-BE49-F238E27FC236}">
                  <a16:creationId xmlns:a16="http://schemas.microsoft.com/office/drawing/2014/main" id="{022A61D5-912A-4D84-8DFD-D4D8C53ECC6B}"/>
                </a:ext>
              </a:extLst>
            </p:cNvPr>
            <p:cNvSpPr txBox="1"/>
            <p:nvPr/>
          </p:nvSpPr>
          <p:spPr>
            <a:xfrm>
              <a:off x="4338730" y="3767971"/>
              <a:ext cx="1176726" cy="153888"/>
            </a:xfrm>
            <a:prstGeom prst="rect">
              <a:avLst/>
            </a:prstGeom>
          </p:spPr>
          <p:txBody>
            <a:bodyPr vert="horz" wrap="square" lIns="0" tIns="0" rIns="0" bIns="0" rtlCol="0">
              <a:spAutoFit/>
            </a:bodyPr>
            <a:lstStyle/>
            <a:p>
              <a:pPr marL="12095" marR="4838"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10" normalizeH="0" baseline="0" noProof="0" dirty="0">
                  <a:ln>
                    <a:noFill/>
                  </a:ln>
                  <a:solidFill>
                    <a:srgbClr val="231F20"/>
                  </a:solidFill>
                  <a:effectLst/>
                  <a:uLnTx/>
                  <a:uFillTx/>
                  <a:latin typeface="Verdana" panose="020B0604030504040204" pitchFamily="34" charset="0"/>
                  <a:ea typeface="Verdana" panose="020B0604030504040204" pitchFamily="34" charset="0"/>
                  <a:cs typeface="Open Sans"/>
                </a:rPr>
                <a:t>Bedrifter</a:t>
              </a:r>
              <a:endParaRPr kumimoji="0"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Open Sans"/>
              </a:endParaRPr>
            </a:p>
          </p:txBody>
        </p:sp>
        <p:sp>
          <p:nvSpPr>
            <p:cNvPr id="32" name="object 14">
              <a:extLst>
                <a:ext uri="{FF2B5EF4-FFF2-40B4-BE49-F238E27FC236}">
                  <a16:creationId xmlns:a16="http://schemas.microsoft.com/office/drawing/2014/main" id="{56A6CF05-59D9-4D7B-BCA5-7D960ED9E2C8}"/>
                </a:ext>
              </a:extLst>
            </p:cNvPr>
            <p:cNvSpPr txBox="1"/>
            <p:nvPr/>
          </p:nvSpPr>
          <p:spPr>
            <a:xfrm>
              <a:off x="6552839" y="3773725"/>
              <a:ext cx="1176726" cy="153888"/>
            </a:xfrm>
            <a:prstGeom prst="rect">
              <a:avLst/>
            </a:prstGeom>
          </p:spPr>
          <p:txBody>
            <a:bodyPr vert="horz" wrap="square" lIns="0" tIns="0" rIns="0" bIns="0" rtlCol="0">
              <a:spAutoFit/>
            </a:bodyPr>
            <a:lstStyle/>
            <a:p>
              <a:pPr marL="12095" marR="4838"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10" normalizeH="0" baseline="0" noProof="0" dirty="0">
                  <a:ln>
                    <a:noFill/>
                  </a:ln>
                  <a:solidFill>
                    <a:srgbClr val="231F20"/>
                  </a:solidFill>
                  <a:effectLst/>
                  <a:uLnTx/>
                  <a:uFillTx/>
                  <a:latin typeface="Verdana" panose="020B0604030504040204" pitchFamily="34" charset="0"/>
                  <a:ea typeface="Verdana" panose="020B0604030504040204" pitchFamily="34" charset="0"/>
                  <a:cs typeface="Open Sans"/>
                </a:rPr>
                <a:t>Myndigheter</a:t>
              </a:r>
              <a:endParaRPr kumimoji="0"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Open Sans"/>
              </a:endParaRPr>
            </a:p>
          </p:txBody>
        </p:sp>
        <p:pic>
          <p:nvPicPr>
            <p:cNvPr id="33" name="Bilde 32">
              <a:extLst>
                <a:ext uri="{FF2B5EF4-FFF2-40B4-BE49-F238E27FC236}">
                  <a16:creationId xmlns:a16="http://schemas.microsoft.com/office/drawing/2014/main" id="{44273F7B-478B-49D9-8B86-B510509EE9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2633" y="1387238"/>
              <a:ext cx="2827147" cy="2773336"/>
            </a:xfrm>
            <a:prstGeom prst="rect">
              <a:avLst/>
            </a:prstGeom>
          </p:spPr>
        </p:pic>
        <p:cxnSp>
          <p:nvCxnSpPr>
            <p:cNvPr id="34" name="Rett linje 33">
              <a:extLst>
                <a:ext uri="{FF2B5EF4-FFF2-40B4-BE49-F238E27FC236}">
                  <a16:creationId xmlns:a16="http://schemas.microsoft.com/office/drawing/2014/main" id="{E0A84074-4500-4D50-9036-7FFA819291F9}"/>
                </a:ext>
              </a:extLst>
            </p:cNvPr>
            <p:cNvCxnSpPr>
              <a:cxnSpLocks/>
            </p:cNvCxnSpPr>
            <p:nvPr/>
          </p:nvCxnSpPr>
          <p:spPr>
            <a:xfrm flipV="1">
              <a:off x="6112464" y="3405364"/>
              <a:ext cx="0" cy="1468561"/>
            </a:xfrm>
            <a:prstGeom prst="line">
              <a:avLst/>
            </a:prstGeom>
            <a:ln w="19050" cap="flat" cmpd="sng" algn="ctr">
              <a:solidFill>
                <a:srgbClr val="1F325A"/>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35" name="Bilde 34">
              <a:extLst>
                <a:ext uri="{FF2B5EF4-FFF2-40B4-BE49-F238E27FC236}">
                  <a16:creationId xmlns:a16="http://schemas.microsoft.com/office/drawing/2014/main" id="{2C3DBE8A-D6B0-4768-8392-FCBFEC7A18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0905" y="1044163"/>
              <a:ext cx="484110" cy="867811"/>
            </a:xfrm>
            <a:prstGeom prst="rect">
              <a:avLst/>
            </a:prstGeom>
          </p:spPr>
        </p:pic>
        <p:pic>
          <p:nvPicPr>
            <p:cNvPr id="36" name="Bilde 35">
              <a:extLst>
                <a:ext uri="{FF2B5EF4-FFF2-40B4-BE49-F238E27FC236}">
                  <a16:creationId xmlns:a16="http://schemas.microsoft.com/office/drawing/2014/main" id="{7DE7734B-5A03-4FC8-A49D-8114BD59E2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25457" y="2272876"/>
              <a:ext cx="738715" cy="760231"/>
            </a:xfrm>
            <a:prstGeom prst="rect">
              <a:avLst/>
            </a:prstGeom>
          </p:spPr>
        </p:pic>
      </p:grpSp>
      <p:sp>
        <p:nvSpPr>
          <p:cNvPr id="37" name="TekstSylinder 36">
            <a:extLst>
              <a:ext uri="{FF2B5EF4-FFF2-40B4-BE49-F238E27FC236}">
                <a16:creationId xmlns:a16="http://schemas.microsoft.com/office/drawing/2014/main" id="{C16F4B4F-3396-477A-9152-E8EADC339B38}"/>
              </a:ext>
            </a:extLst>
          </p:cNvPr>
          <p:cNvSpPr txBox="1"/>
          <p:nvPr/>
        </p:nvSpPr>
        <p:spPr>
          <a:xfrm>
            <a:off x="7303326" y="1726120"/>
            <a:ext cx="3974495" cy="3739485"/>
          </a:xfrm>
          <a:prstGeom prst="rect">
            <a:avLst/>
          </a:prstGeom>
          <a:noFill/>
          <a:ln>
            <a:solidFill>
              <a:srgbClr val="FFC301"/>
            </a:solidFill>
          </a:ln>
        </p:spPr>
        <p:txBody>
          <a:bodyPr wrap="square" rtlCol="0">
            <a:spAutoFit/>
          </a:bodyPr>
          <a:lstStyle/>
          <a:p>
            <a:pPr algn="ctr">
              <a:spcAft>
                <a:spcPts val="1200"/>
              </a:spcAft>
            </a:pPr>
            <a:r>
              <a:rPr lang="nb-NO" sz="1600" b="1" dirty="0">
                <a:solidFill>
                  <a:schemeClr val="tx1">
                    <a:lumMod val="85000"/>
                    <a:lumOff val="15000"/>
                  </a:schemeClr>
                </a:solidFill>
                <a:latin typeface="Avenir Next LT Pro Light" panose="020B0304020202020204" pitchFamily="34" charset="0"/>
              </a:rPr>
              <a:t>Nasjonal klynge med ca. 220 medlemmer og samarbeidspartnere</a:t>
            </a:r>
          </a:p>
          <a:p>
            <a:pPr algn="ctr">
              <a:spcAft>
                <a:spcPts val="1200"/>
              </a:spcAft>
            </a:pPr>
            <a:endParaRPr lang="nb-NO" sz="1600" dirty="0">
              <a:solidFill>
                <a:schemeClr val="tx1">
                  <a:lumMod val="85000"/>
                  <a:lumOff val="15000"/>
                </a:schemeClr>
              </a:solidFill>
              <a:latin typeface="Avenir Next LT Pro Light" panose="020B0304020202020204" pitchFamily="34" charset="0"/>
            </a:endParaRPr>
          </a:p>
          <a:p>
            <a:pPr algn="ctr">
              <a:spcAft>
                <a:spcPts val="1200"/>
              </a:spcAft>
            </a:pPr>
            <a:r>
              <a:rPr lang="nb-NO" sz="1700" b="1" dirty="0">
                <a:solidFill>
                  <a:srgbClr val="FFC301"/>
                </a:solidFill>
                <a:latin typeface="Avenir Next LT Pro" panose="020B0504020202020204" pitchFamily="34" charset="0"/>
              </a:rPr>
              <a:t>Nettverk – Samhandling – Kunnskap </a:t>
            </a:r>
            <a:endParaRPr lang="nb-NO" sz="1600" dirty="0">
              <a:solidFill>
                <a:schemeClr val="tx1">
                  <a:lumMod val="85000"/>
                  <a:lumOff val="15000"/>
                </a:schemeClr>
              </a:solidFill>
              <a:latin typeface="Avenir Next LT Pro Light" panose="020B0304020202020204" pitchFamily="34" charset="0"/>
            </a:endParaRPr>
          </a:p>
          <a:p>
            <a:pPr algn="ctr">
              <a:spcAft>
                <a:spcPts val="1200"/>
              </a:spcAft>
            </a:pPr>
            <a:endParaRPr lang="nb-NO" sz="1600" dirty="0">
              <a:solidFill>
                <a:schemeClr val="tx1">
                  <a:lumMod val="85000"/>
                  <a:lumOff val="15000"/>
                </a:schemeClr>
              </a:solidFill>
              <a:latin typeface="Avenir Next LT Pro Light" panose="020B0304020202020204" pitchFamily="34" charset="0"/>
            </a:endParaRPr>
          </a:p>
          <a:p>
            <a:pPr algn="ctr">
              <a:spcAft>
                <a:spcPts val="1200"/>
              </a:spcAft>
            </a:pPr>
            <a:r>
              <a:rPr lang="nb-NO" sz="1600" dirty="0">
                <a:solidFill>
                  <a:schemeClr val="tx1">
                    <a:lumMod val="85000"/>
                    <a:lumOff val="15000"/>
                  </a:schemeClr>
                </a:solidFill>
                <a:latin typeface="Avenir Next LT Pro Light" panose="020B0304020202020204" pitchFamily="34" charset="0"/>
              </a:rPr>
              <a:t>Hovedkontor i Stavanger med avdelinger i Vestland og Agder. </a:t>
            </a:r>
            <a:endParaRPr lang="nb-NO" sz="1600" b="1" dirty="0">
              <a:solidFill>
                <a:schemeClr val="tx1">
                  <a:lumMod val="85000"/>
                  <a:lumOff val="15000"/>
                </a:schemeClr>
              </a:solidFill>
              <a:latin typeface="Avenir Next LT Pro Light" panose="020B0304020202020204" pitchFamily="34" charset="0"/>
            </a:endParaRPr>
          </a:p>
          <a:p>
            <a:pPr algn="ctr">
              <a:spcAft>
                <a:spcPts val="1200"/>
              </a:spcAft>
            </a:pPr>
            <a:endParaRPr lang="nb-NO" sz="1600" b="1" dirty="0">
              <a:solidFill>
                <a:schemeClr val="tx1">
                  <a:lumMod val="85000"/>
                  <a:lumOff val="15000"/>
                </a:schemeClr>
              </a:solidFill>
              <a:latin typeface="Avenir Next LT Pro Light" panose="020B0304020202020204" pitchFamily="34" charset="0"/>
            </a:endParaRPr>
          </a:p>
          <a:p>
            <a:pPr algn="ctr">
              <a:spcAft>
                <a:spcPts val="1200"/>
              </a:spcAft>
            </a:pPr>
            <a:r>
              <a:rPr lang="nb-NO" sz="1600" b="1" dirty="0" err="1">
                <a:solidFill>
                  <a:schemeClr val="tx1">
                    <a:lumMod val="85000"/>
                    <a:lumOff val="15000"/>
                  </a:schemeClr>
                </a:solidFill>
                <a:latin typeface="Avenir Next LT Pro Light" panose="020B0304020202020204" pitchFamily="34" charset="0"/>
              </a:rPr>
              <a:t>ArenaPro</a:t>
            </a:r>
            <a:r>
              <a:rPr lang="nb-NO" sz="1600" dirty="0">
                <a:solidFill>
                  <a:schemeClr val="tx1">
                    <a:lumMod val="85000"/>
                    <a:lumOff val="15000"/>
                  </a:schemeClr>
                </a:solidFill>
                <a:latin typeface="Avenir Next LT Pro Light" panose="020B0304020202020204" pitchFamily="34" charset="0"/>
              </a:rPr>
              <a:t> status i det nasjonale klyngeprogrammet, og sølvsertifisert i henhold til europeisk klyngestandard</a:t>
            </a:r>
          </a:p>
        </p:txBody>
      </p:sp>
      <p:sp>
        <p:nvSpPr>
          <p:cNvPr id="4" name="Rektangel 3">
            <a:extLst>
              <a:ext uri="{FF2B5EF4-FFF2-40B4-BE49-F238E27FC236}">
                <a16:creationId xmlns:a16="http://schemas.microsoft.com/office/drawing/2014/main" id="{39EC036F-9AEB-46CA-9F65-CB847D582E3D}"/>
              </a:ext>
            </a:extLst>
          </p:cNvPr>
          <p:cNvSpPr/>
          <p:nvPr/>
        </p:nvSpPr>
        <p:spPr>
          <a:xfrm>
            <a:off x="0" y="6279502"/>
            <a:ext cx="12192000" cy="578498"/>
          </a:xfrm>
          <a:prstGeom prst="rect">
            <a:avLst/>
          </a:prstGeom>
          <a:gradFill flip="none" rotWithShape="1">
            <a:gsLst>
              <a:gs pos="0">
                <a:srgbClr val="FFC301">
                  <a:shade val="30000"/>
                  <a:satMod val="115000"/>
                </a:srgbClr>
              </a:gs>
              <a:gs pos="50000">
                <a:srgbClr val="FFC301">
                  <a:shade val="67500"/>
                  <a:satMod val="115000"/>
                </a:srgbClr>
              </a:gs>
              <a:gs pos="100000">
                <a:srgbClr val="FFC301">
                  <a:shade val="100000"/>
                  <a:satMod val="115000"/>
                </a:srgbClr>
              </a:gs>
            </a:gsLst>
            <a:lin ang="16200000" scaled="1"/>
            <a:tileRect/>
          </a:gradFill>
          <a:ln>
            <a:no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nb-NO"/>
          </a:p>
        </p:txBody>
      </p:sp>
      <p:grpSp>
        <p:nvGrpSpPr>
          <p:cNvPr id="2" name="Gruppe 1">
            <a:extLst>
              <a:ext uri="{FF2B5EF4-FFF2-40B4-BE49-F238E27FC236}">
                <a16:creationId xmlns:a16="http://schemas.microsoft.com/office/drawing/2014/main" id="{1126272E-9A1C-4EF2-9BBE-B0A64864942B}"/>
              </a:ext>
            </a:extLst>
          </p:cNvPr>
          <p:cNvGrpSpPr/>
          <p:nvPr/>
        </p:nvGrpSpPr>
        <p:grpSpPr>
          <a:xfrm>
            <a:off x="200185" y="6387106"/>
            <a:ext cx="1199657" cy="404501"/>
            <a:chOff x="10019236" y="6218294"/>
            <a:chExt cx="1199657" cy="404501"/>
          </a:xfrm>
        </p:grpSpPr>
        <p:pic>
          <p:nvPicPr>
            <p:cNvPr id="58" name="Picture 32">
              <a:extLst>
                <a:ext uri="{FF2B5EF4-FFF2-40B4-BE49-F238E27FC236}">
                  <a16:creationId xmlns:a16="http://schemas.microsoft.com/office/drawing/2014/main" id="{B410AE80-3748-48A0-8F6C-6F49E4B0C0F9}"/>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019236" y="6221623"/>
              <a:ext cx="359316" cy="390635"/>
            </a:xfrm>
            <a:prstGeom prst="rect">
              <a:avLst/>
            </a:prstGeom>
          </p:spPr>
        </p:pic>
        <p:pic>
          <p:nvPicPr>
            <p:cNvPr id="59" name="Picture 36">
              <a:extLst>
                <a:ext uri="{FF2B5EF4-FFF2-40B4-BE49-F238E27FC236}">
                  <a16:creationId xmlns:a16="http://schemas.microsoft.com/office/drawing/2014/main" id="{5BC3A242-ADFD-46DE-8C9C-F5807674E44A}"/>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10425690" y="6218294"/>
              <a:ext cx="385529" cy="404501"/>
            </a:xfrm>
            <a:prstGeom prst="rect">
              <a:avLst/>
            </a:prstGeom>
          </p:spPr>
        </p:pic>
        <p:pic>
          <p:nvPicPr>
            <p:cNvPr id="60" name="Picture 40">
              <a:extLst>
                <a:ext uri="{FF2B5EF4-FFF2-40B4-BE49-F238E27FC236}">
                  <a16:creationId xmlns:a16="http://schemas.microsoft.com/office/drawing/2014/main" id="{C4926063-BE2C-4E0F-828B-5D83539146AD}"/>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10839460" y="6218294"/>
              <a:ext cx="379433" cy="404500"/>
            </a:xfrm>
            <a:prstGeom prst="rect">
              <a:avLst/>
            </a:prstGeom>
          </p:spPr>
        </p:pic>
      </p:grpSp>
      <p:pic>
        <p:nvPicPr>
          <p:cNvPr id="63" name="Bilde 62">
            <a:extLst>
              <a:ext uri="{FF2B5EF4-FFF2-40B4-BE49-F238E27FC236}">
                <a16:creationId xmlns:a16="http://schemas.microsoft.com/office/drawing/2014/main" id="{DD15F0DF-897E-49E3-A74B-1275087F627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171591" y="6450864"/>
            <a:ext cx="802987" cy="313633"/>
          </a:xfrm>
          <a:prstGeom prst="rect">
            <a:avLst/>
          </a:prstGeom>
        </p:spPr>
      </p:pic>
      <p:pic>
        <p:nvPicPr>
          <p:cNvPr id="8" name="Bilde 7" descr="Et bilde som inneholder tegning&#10;&#10;Automatisk generert beskrivelse">
            <a:extLst>
              <a:ext uri="{FF2B5EF4-FFF2-40B4-BE49-F238E27FC236}">
                <a16:creationId xmlns:a16="http://schemas.microsoft.com/office/drawing/2014/main" id="{27F61A05-6286-40A2-A723-257F4BE6D6D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788394" y="6383208"/>
            <a:ext cx="1165775" cy="390635"/>
          </a:xfrm>
          <a:prstGeom prst="rect">
            <a:avLst/>
          </a:prstGeom>
        </p:spPr>
      </p:pic>
    </p:spTree>
    <p:extLst>
      <p:ext uri="{BB962C8B-B14F-4D97-AF65-F5344CB8AC3E}">
        <p14:creationId xmlns:p14="http://schemas.microsoft.com/office/powerpoint/2010/main" val="5950612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39EC036F-9AEB-46CA-9F65-CB847D582E3D}"/>
              </a:ext>
            </a:extLst>
          </p:cNvPr>
          <p:cNvSpPr/>
          <p:nvPr/>
        </p:nvSpPr>
        <p:spPr>
          <a:xfrm>
            <a:off x="0" y="6279502"/>
            <a:ext cx="12192000" cy="578498"/>
          </a:xfrm>
          <a:prstGeom prst="rect">
            <a:avLst/>
          </a:prstGeom>
          <a:gradFill flip="none" rotWithShape="1">
            <a:gsLst>
              <a:gs pos="0">
                <a:srgbClr val="FFC301">
                  <a:shade val="30000"/>
                  <a:satMod val="115000"/>
                </a:srgbClr>
              </a:gs>
              <a:gs pos="50000">
                <a:srgbClr val="FFC301">
                  <a:shade val="67500"/>
                  <a:satMod val="115000"/>
                </a:srgbClr>
              </a:gs>
              <a:gs pos="100000">
                <a:srgbClr val="FFC301">
                  <a:shade val="100000"/>
                  <a:satMod val="115000"/>
                </a:srgbClr>
              </a:gs>
            </a:gsLst>
            <a:lin ang="16200000" scaled="1"/>
            <a:tileRect/>
          </a:gradFill>
          <a:ln>
            <a:no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nb-NO"/>
          </a:p>
        </p:txBody>
      </p:sp>
      <p:sp>
        <p:nvSpPr>
          <p:cNvPr id="11" name="TekstSylinder 10">
            <a:extLst>
              <a:ext uri="{FF2B5EF4-FFF2-40B4-BE49-F238E27FC236}">
                <a16:creationId xmlns:a16="http://schemas.microsoft.com/office/drawing/2014/main" id="{4DAA36CE-D1B8-4C12-B91F-DA0F8D96FAC6}"/>
              </a:ext>
            </a:extLst>
          </p:cNvPr>
          <p:cNvSpPr txBox="1"/>
          <p:nvPr/>
        </p:nvSpPr>
        <p:spPr>
          <a:xfrm>
            <a:off x="1020409" y="330111"/>
            <a:ext cx="10179422" cy="769441"/>
          </a:xfrm>
          <a:prstGeom prst="rect">
            <a:avLst/>
          </a:prstGeom>
          <a:noFill/>
        </p:spPr>
        <p:txBody>
          <a:bodyPr wrap="square" rtlCol="0">
            <a:spAutoFit/>
          </a:bodyPr>
          <a:lstStyle/>
          <a:p>
            <a:r>
              <a:rPr lang="nb-NO" sz="4400" noProof="1">
                <a:latin typeface="Avenir Next LT Pro" panose="020B0504020202020204" pitchFamily="34" charset="0"/>
              </a:rPr>
              <a:t>Et hav av gode løsninger</a:t>
            </a:r>
          </a:p>
        </p:txBody>
      </p:sp>
      <p:pic>
        <p:nvPicPr>
          <p:cNvPr id="7" name="Bilde 6" descr="Et bilde som inneholder tegning&#10;&#10;Automatisk generert beskrivelse">
            <a:extLst>
              <a:ext uri="{FF2B5EF4-FFF2-40B4-BE49-F238E27FC236}">
                <a16:creationId xmlns:a16="http://schemas.microsoft.com/office/drawing/2014/main" id="{91895FFF-C178-4B22-AE23-91D9540CAD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1974" y="6314951"/>
            <a:ext cx="1222310" cy="507598"/>
          </a:xfrm>
          <a:prstGeom prst="rect">
            <a:avLst/>
          </a:prstGeom>
        </p:spPr>
      </p:pic>
      <p:pic>
        <p:nvPicPr>
          <p:cNvPr id="6" name="Bilde 5" descr="Et bilde som inneholder sitter, mat&#10;&#10;Automatisk generert beskrivelse">
            <a:extLst>
              <a:ext uri="{FF2B5EF4-FFF2-40B4-BE49-F238E27FC236}">
                <a16:creationId xmlns:a16="http://schemas.microsoft.com/office/drawing/2014/main" id="{40D8BC3B-87A3-40D1-89D4-654497F074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7014" y="6418222"/>
            <a:ext cx="1605634" cy="301057"/>
          </a:xfrm>
          <a:prstGeom prst="rect">
            <a:avLst/>
          </a:prstGeom>
        </p:spPr>
      </p:pic>
      <p:sp>
        <p:nvSpPr>
          <p:cNvPr id="31" name="TekstSylinder 30">
            <a:extLst>
              <a:ext uri="{FF2B5EF4-FFF2-40B4-BE49-F238E27FC236}">
                <a16:creationId xmlns:a16="http://schemas.microsoft.com/office/drawing/2014/main" id="{0A4B971B-2E37-4D8C-9790-6BAEF1C0C177}"/>
              </a:ext>
            </a:extLst>
          </p:cNvPr>
          <p:cNvSpPr txBox="1"/>
          <p:nvPr/>
        </p:nvSpPr>
        <p:spPr>
          <a:xfrm>
            <a:off x="1353576" y="5572122"/>
            <a:ext cx="948343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4000" b="0" i="0" u="none" strike="noStrike" kern="1200" cap="none" spc="0" normalizeH="0" baseline="0" noProof="1">
                <a:solidFill>
                  <a:sysClr val="windowText" lastClr="000000"/>
                </a:solidFill>
                <a:effectLst/>
                <a:uLnTx/>
                <a:uFillTx/>
                <a:latin typeface="Avenir Next LT Pro" panose="020B0504020202020204" pitchFamily="34" charset="0"/>
                <a:ea typeface="+mn-ea"/>
                <a:cs typeface="+mn-cs"/>
              </a:rPr>
              <a:t>smartcarecluster.no</a:t>
            </a:r>
          </a:p>
        </p:txBody>
      </p:sp>
      <p:pic>
        <p:nvPicPr>
          <p:cNvPr id="3" name="Bilde 2">
            <a:extLst>
              <a:ext uri="{FF2B5EF4-FFF2-40B4-BE49-F238E27FC236}">
                <a16:creationId xmlns:a16="http://schemas.microsoft.com/office/drawing/2014/main" id="{89BBF9FA-3A97-4CD9-89E7-00C1533AA812}"/>
              </a:ext>
            </a:extLst>
          </p:cNvPr>
          <p:cNvPicPr>
            <a:picLocks noChangeAspect="1"/>
          </p:cNvPicPr>
          <p:nvPr/>
        </p:nvPicPr>
        <p:blipFill>
          <a:blip r:embed="rId4"/>
          <a:stretch>
            <a:fillRect/>
          </a:stretch>
        </p:blipFill>
        <p:spPr>
          <a:xfrm>
            <a:off x="0" y="1159663"/>
            <a:ext cx="12192000" cy="4189231"/>
          </a:xfrm>
          <a:prstGeom prst="rect">
            <a:avLst/>
          </a:prstGeom>
        </p:spPr>
      </p:pic>
    </p:spTree>
    <p:extLst>
      <p:ext uri="{BB962C8B-B14F-4D97-AF65-F5344CB8AC3E}">
        <p14:creationId xmlns:p14="http://schemas.microsoft.com/office/powerpoint/2010/main" val="8597347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5F2642C-082A-4EB5-9908-BFEDED2111F7}"/>
              </a:ext>
            </a:extLst>
          </p:cNvPr>
          <p:cNvSpPr/>
          <p:nvPr/>
        </p:nvSpPr>
        <p:spPr>
          <a:xfrm>
            <a:off x="0" y="5565339"/>
            <a:ext cx="12192000" cy="1292661"/>
          </a:xfrm>
          <a:prstGeom prst="rect">
            <a:avLst/>
          </a:prstGeom>
          <a:gradFill flip="none" rotWithShape="1">
            <a:gsLst>
              <a:gs pos="0">
                <a:srgbClr val="FFC301">
                  <a:shade val="30000"/>
                  <a:satMod val="115000"/>
                </a:srgbClr>
              </a:gs>
              <a:gs pos="50000">
                <a:srgbClr val="FFC301">
                  <a:shade val="67500"/>
                  <a:satMod val="115000"/>
                </a:srgbClr>
              </a:gs>
              <a:gs pos="100000">
                <a:srgbClr val="FFC301">
                  <a:shade val="100000"/>
                  <a:satMod val="115000"/>
                </a:srgbClr>
              </a:gs>
            </a:gsLst>
            <a:lin ang="16200000" scaled="1"/>
            <a:tileRect/>
          </a:gradFill>
          <a:ln>
            <a:no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pic>
        <p:nvPicPr>
          <p:cNvPr id="4" name="Bilde 3" descr="Et bilde som inneholder tegning&#10;&#10;Automatisk generert beskrivelse">
            <a:extLst>
              <a:ext uri="{FF2B5EF4-FFF2-40B4-BE49-F238E27FC236}">
                <a16:creationId xmlns:a16="http://schemas.microsoft.com/office/drawing/2014/main" id="{7CC6E11B-99D5-41D8-9623-7435AD2D7F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168" y="103360"/>
            <a:ext cx="1273684" cy="528933"/>
          </a:xfrm>
          <a:prstGeom prst="rect">
            <a:avLst/>
          </a:prstGeom>
        </p:spPr>
      </p:pic>
      <p:sp>
        <p:nvSpPr>
          <p:cNvPr id="5" name="Rektangel 4">
            <a:extLst>
              <a:ext uri="{FF2B5EF4-FFF2-40B4-BE49-F238E27FC236}">
                <a16:creationId xmlns:a16="http://schemas.microsoft.com/office/drawing/2014/main" id="{650974B9-1FDC-42C5-B23C-47798F10286E}"/>
              </a:ext>
            </a:extLst>
          </p:cNvPr>
          <p:cNvSpPr/>
          <p:nvPr/>
        </p:nvSpPr>
        <p:spPr>
          <a:xfrm>
            <a:off x="1116184" y="603030"/>
            <a:ext cx="6157953" cy="646331"/>
          </a:xfrm>
          <a:prstGeom prst="rect">
            <a:avLst/>
          </a:prstGeom>
        </p:spPr>
        <p:txBody>
          <a:bodyPr wrap="square">
            <a:spAutoFit/>
          </a:bodyPr>
          <a:lstStyle/>
          <a:p>
            <a:pPr>
              <a:spcAft>
                <a:spcPts val="600"/>
              </a:spcAft>
            </a:pPr>
            <a:r>
              <a:rPr lang="en-US" sz="3600" b="1" dirty="0" err="1">
                <a:latin typeface="Avenir Next LT Pro" panose="020B0504020202020204" pitchFamily="34" charset="0"/>
              </a:rPr>
              <a:t>Mål</a:t>
            </a:r>
            <a:r>
              <a:rPr lang="en-US" sz="3600" b="1" dirty="0">
                <a:latin typeface="Avenir Next LT Pro" panose="020B0504020202020204" pitchFamily="34" charset="0"/>
              </a:rPr>
              <a:t> </a:t>
            </a:r>
            <a:r>
              <a:rPr lang="en-US" sz="3600" b="1" dirty="0" err="1">
                <a:latin typeface="Avenir Next LT Pro" panose="020B0504020202020204" pitchFamily="34" charset="0"/>
              </a:rPr>
              <a:t>og</a:t>
            </a:r>
            <a:r>
              <a:rPr lang="en-US" sz="3600" b="1" dirty="0">
                <a:latin typeface="Avenir Next LT Pro" panose="020B0504020202020204" pitchFamily="34" charset="0"/>
              </a:rPr>
              <a:t> </a:t>
            </a:r>
            <a:r>
              <a:rPr lang="en-US" sz="3600" b="1" dirty="0" err="1">
                <a:latin typeface="Avenir Next LT Pro" panose="020B0504020202020204" pitchFamily="34" charset="0"/>
              </a:rPr>
              <a:t>handlinger</a:t>
            </a:r>
            <a:endParaRPr lang="en-US" sz="3600" b="1" dirty="0">
              <a:latin typeface="Avenir Next LT Pro" panose="020B0504020202020204" pitchFamily="34" charset="0"/>
            </a:endParaRPr>
          </a:p>
        </p:txBody>
      </p:sp>
      <p:pic>
        <p:nvPicPr>
          <p:cNvPr id="6" name="Bilde 5" descr="Et bilde som inneholder person, innendørs, sitter, smilende&#10;&#10;Automatisk generert beskrivelse">
            <a:extLst>
              <a:ext uri="{FF2B5EF4-FFF2-40B4-BE49-F238E27FC236}">
                <a16:creationId xmlns:a16="http://schemas.microsoft.com/office/drawing/2014/main" id="{A69C3CC8-ECC3-4566-B382-ADD1A5FC14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0886" y="5914865"/>
            <a:ext cx="1508668" cy="8800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Bilde 9" descr="Et bilde som inneholder person, mann, bygning, slips&#10;&#10;Automatisk generert beskrivelse">
            <a:extLst>
              <a:ext uri="{FF2B5EF4-FFF2-40B4-BE49-F238E27FC236}">
                <a16:creationId xmlns:a16="http://schemas.microsoft.com/office/drawing/2014/main" id="{B51BDDBD-6B7D-4431-956F-952B6F259E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00" y="5925629"/>
            <a:ext cx="1441615" cy="8409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Bilde 17" descr="Et bilde som inneholder person, kvinne, stående, smilende&#10;&#10;Automatisk generert beskrivelse">
            <a:extLst>
              <a:ext uri="{FF2B5EF4-FFF2-40B4-BE49-F238E27FC236}">
                <a16:creationId xmlns:a16="http://schemas.microsoft.com/office/drawing/2014/main" id="{17206EA6-84FB-4E75-88A0-3E540DFB91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3491" y="5895058"/>
            <a:ext cx="1482460" cy="8647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 name="Bilde 19" descr="Et bilde som inneholder person, bygning, kvinne, stående&#10;&#10;Automatisk generert beskrivelse">
            <a:extLst>
              <a:ext uri="{FF2B5EF4-FFF2-40B4-BE49-F238E27FC236}">
                <a16:creationId xmlns:a16="http://schemas.microsoft.com/office/drawing/2014/main" id="{B8BC2B35-F5BD-4636-ACF2-8C24424F77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92435" y="5895058"/>
            <a:ext cx="1336756" cy="8876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2" name="Bilde 21" descr="Et bilde som inneholder person, kvinne, innendørs, holder&#10;&#10;Automatisk generert beskrivelse">
            <a:extLst>
              <a:ext uri="{FF2B5EF4-FFF2-40B4-BE49-F238E27FC236}">
                <a16:creationId xmlns:a16="http://schemas.microsoft.com/office/drawing/2014/main" id="{3E21DBB3-2F57-4B9C-A13B-C7DFA272A4D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35199" y="5918885"/>
            <a:ext cx="1441615" cy="8409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4" name="Bilde 23" descr="Et bilde som inneholder person, bygning, kvinne, stående&#10;&#10;Automatisk generert beskrivelse">
            <a:extLst>
              <a:ext uri="{FF2B5EF4-FFF2-40B4-BE49-F238E27FC236}">
                <a16:creationId xmlns:a16="http://schemas.microsoft.com/office/drawing/2014/main" id="{1CF1508A-732A-4AB0-9E82-47A90FA9A87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3171114" y="5895058"/>
            <a:ext cx="1482461" cy="8647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6" name="Bilde 25" descr="Et bilde som inneholder person, kvinne, smilende, hår&#10;&#10;Automatisk generert beskrivelse">
            <a:extLst>
              <a:ext uri="{FF2B5EF4-FFF2-40B4-BE49-F238E27FC236}">
                <a16:creationId xmlns:a16="http://schemas.microsoft.com/office/drawing/2014/main" id="{B28C6C19-F172-43BD-8A4E-376BA4BE881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00251" y="5895058"/>
            <a:ext cx="1208868" cy="8800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8" name="Bilde 27" descr="Et bilde som inneholder person, mann, utendørs, briller&#10;&#10;Automatisk generert beskrivelse">
            <a:extLst>
              <a:ext uri="{FF2B5EF4-FFF2-40B4-BE49-F238E27FC236}">
                <a16:creationId xmlns:a16="http://schemas.microsoft.com/office/drawing/2014/main" id="{99A67191-8DD7-4FA5-8503-BD3A23F7F86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89032" y="5899576"/>
            <a:ext cx="1508668" cy="88005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0" name="TekstSylinder 29">
            <a:extLst>
              <a:ext uri="{FF2B5EF4-FFF2-40B4-BE49-F238E27FC236}">
                <a16:creationId xmlns:a16="http://schemas.microsoft.com/office/drawing/2014/main" id="{96EB8230-9C1C-4840-9396-2ABFAF52E2AC}"/>
              </a:ext>
            </a:extLst>
          </p:cNvPr>
          <p:cNvSpPr txBox="1"/>
          <p:nvPr/>
        </p:nvSpPr>
        <p:spPr>
          <a:xfrm>
            <a:off x="179419" y="5581516"/>
            <a:ext cx="1757649" cy="369332"/>
          </a:xfrm>
          <a:prstGeom prst="rect">
            <a:avLst/>
          </a:prstGeom>
          <a:noFill/>
        </p:spPr>
        <p:txBody>
          <a:bodyPr wrap="square" rtlCol="0">
            <a:spAutoFit/>
          </a:bodyPr>
          <a:lstStyle/>
          <a:p>
            <a:r>
              <a:rPr lang="nb-NO" b="1" dirty="0">
                <a:latin typeface="Bradley Hand ITC" panose="03070402050302030203" pitchFamily="66" charset="0"/>
              </a:rPr>
              <a:t>Arild</a:t>
            </a:r>
          </a:p>
        </p:txBody>
      </p:sp>
      <p:sp>
        <p:nvSpPr>
          <p:cNvPr id="32" name="TekstSylinder 31">
            <a:extLst>
              <a:ext uri="{FF2B5EF4-FFF2-40B4-BE49-F238E27FC236}">
                <a16:creationId xmlns:a16="http://schemas.microsoft.com/office/drawing/2014/main" id="{C831B347-C21E-43D7-8A05-1FA9C8B96D30}"/>
              </a:ext>
            </a:extLst>
          </p:cNvPr>
          <p:cNvSpPr txBox="1"/>
          <p:nvPr/>
        </p:nvSpPr>
        <p:spPr>
          <a:xfrm>
            <a:off x="1472321" y="5570619"/>
            <a:ext cx="929493" cy="369332"/>
          </a:xfrm>
          <a:prstGeom prst="rect">
            <a:avLst/>
          </a:prstGeom>
          <a:noFill/>
        </p:spPr>
        <p:txBody>
          <a:bodyPr wrap="square" rtlCol="0">
            <a:spAutoFit/>
          </a:bodyPr>
          <a:lstStyle/>
          <a:p>
            <a:r>
              <a:rPr lang="nb-NO" b="1" dirty="0">
                <a:latin typeface="Bradley Hand ITC" panose="03070402050302030203" pitchFamily="66" charset="0"/>
              </a:rPr>
              <a:t>Marit</a:t>
            </a:r>
          </a:p>
        </p:txBody>
      </p:sp>
      <p:sp>
        <p:nvSpPr>
          <p:cNvPr id="34" name="TekstSylinder 33">
            <a:extLst>
              <a:ext uri="{FF2B5EF4-FFF2-40B4-BE49-F238E27FC236}">
                <a16:creationId xmlns:a16="http://schemas.microsoft.com/office/drawing/2014/main" id="{8C4FDA06-A5CD-49F6-BB61-FE3A012292D0}"/>
              </a:ext>
            </a:extLst>
          </p:cNvPr>
          <p:cNvSpPr txBox="1"/>
          <p:nvPr/>
        </p:nvSpPr>
        <p:spPr>
          <a:xfrm>
            <a:off x="3060566" y="5545533"/>
            <a:ext cx="996060" cy="369332"/>
          </a:xfrm>
          <a:prstGeom prst="rect">
            <a:avLst/>
          </a:prstGeom>
          <a:noFill/>
        </p:spPr>
        <p:txBody>
          <a:bodyPr wrap="square" rtlCol="0">
            <a:spAutoFit/>
          </a:bodyPr>
          <a:lstStyle/>
          <a:p>
            <a:r>
              <a:rPr lang="nb-NO" b="1" dirty="0">
                <a:latin typeface="Bradley Hand ITC" panose="03070402050302030203" pitchFamily="66" charset="0"/>
              </a:rPr>
              <a:t>Therese</a:t>
            </a:r>
          </a:p>
        </p:txBody>
      </p:sp>
      <p:sp>
        <p:nvSpPr>
          <p:cNvPr id="36" name="TekstSylinder 35">
            <a:extLst>
              <a:ext uri="{FF2B5EF4-FFF2-40B4-BE49-F238E27FC236}">
                <a16:creationId xmlns:a16="http://schemas.microsoft.com/office/drawing/2014/main" id="{4996CBBC-57FD-40BD-8BFF-551D107F65EC}"/>
              </a:ext>
            </a:extLst>
          </p:cNvPr>
          <p:cNvSpPr txBox="1"/>
          <p:nvPr/>
        </p:nvSpPr>
        <p:spPr>
          <a:xfrm>
            <a:off x="4511670" y="5545533"/>
            <a:ext cx="1508668" cy="369332"/>
          </a:xfrm>
          <a:prstGeom prst="rect">
            <a:avLst/>
          </a:prstGeom>
          <a:noFill/>
        </p:spPr>
        <p:txBody>
          <a:bodyPr wrap="square" rtlCol="0">
            <a:spAutoFit/>
          </a:bodyPr>
          <a:lstStyle/>
          <a:p>
            <a:r>
              <a:rPr lang="nb-NO" b="1" dirty="0">
                <a:latin typeface="Bradley Hand ITC" panose="03070402050302030203" pitchFamily="66" charset="0"/>
              </a:rPr>
              <a:t>Karoline</a:t>
            </a:r>
          </a:p>
        </p:txBody>
      </p:sp>
      <p:sp>
        <p:nvSpPr>
          <p:cNvPr id="38" name="TekstSylinder 37">
            <a:extLst>
              <a:ext uri="{FF2B5EF4-FFF2-40B4-BE49-F238E27FC236}">
                <a16:creationId xmlns:a16="http://schemas.microsoft.com/office/drawing/2014/main" id="{8D87D50C-8DCA-471B-B68D-7AD831C6F0D3}"/>
              </a:ext>
            </a:extLst>
          </p:cNvPr>
          <p:cNvSpPr txBox="1"/>
          <p:nvPr/>
        </p:nvSpPr>
        <p:spPr>
          <a:xfrm>
            <a:off x="6085910" y="5581516"/>
            <a:ext cx="1089173" cy="369332"/>
          </a:xfrm>
          <a:prstGeom prst="rect">
            <a:avLst/>
          </a:prstGeom>
          <a:noFill/>
        </p:spPr>
        <p:txBody>
          <a:bodyPr wrap="square" rtlCol="0">
            <a:spAutoFit/>
          </a:bodyPr>
          <a:lstStyle/>
          <a:p>
            <a:r>
              <a:rPr lang="nb-NO" b="1" dirty="0">
                <a:latin typeface="Bradley Hand ITC" panose="03070402050302030203" pitchFamily="66" charset="0"/>
              </a:rPr>
              <a:t>Jofrid</a:t>
            </a:r>
          </a:p>
        </p:txBody>
      </p:sp>
      <p:sp>
        <p:nvSpPr>
          <p:cNvPr id="40" name="TekstSylinder 39">
            <a:extLst>
              <a:ext uri="{FF2B5EF4-FFF2-40B4-BE49-F238E27FC236}">
                <a16:creationId xmlns:a16="http://schemas.microsoft.com/office/drawing/2014/main" id="{A31F7983-FCA7-4207-A21E-1A5DE7128B45}"/>
              </a:ext>
            </a:extLst>
          </p:cNvPr>
          <p:cNvSpPr txBox="1"/>
          <p:nvPr/>
        </p:nvSpPr>
        <p:spPr>
          <a:xfrm>
            <a:off x="7511651" y="5565339"/>
            <a:ext cx="843568" cy="369332"/>
          </a:xfrm>
          <a:prstGeom prst="rect">
            <a:avLst/>
          </a:prstGeom>
          <a:noFill/>
        </p:spPr>
        <p:txBody>
          <a:bodyPr wrap="square" rtlCol="0">
            <a:spAutoFit/>
          </a:bodyPr>
          <a:lstStyle/>
          <a:p>
            <a:r>
              <a:rPr lang="nb-NO" b="1" dirty="0">
                <a:latin typeface="Bradley Hand ITC" panose="03070402050302030203" pitchFamily="66" charset="0"/>
              </a:rPr>
              <a:t>Tone</a:t>
            </a:r>
          </a:p>
        </p:txBody>
      </p:sp>
      <p:sp>
        <p:nvSpPr>
          <p:cNvPr id="42" name="TekstSylinder 41">
            <a:extLst>
              <a:ext uri="{FF2B5EF4-FFF2-40B4-BE49-F238E27FC236}">
                <a16:creationId xmlns:a16="http://schemas.microsoft.com/office/drawing/2014/main" id="{EA0A2E09-309B-4FA9-8417-A6C159998771}"/>
              </a:ext>
            </a:extLst>
          </p:cNvPr>
          <p:cNvSpPr txBox="1"/>
          <p:nvPr/>
        </p:nvSpPr>
        <p:spPr>
          <a:xfrm>
            <a:off x="8877303" y="5562453"/>
            <a:ext cx="937413" cy="369332"/>
          </a:xfrm>
          <a:prstGeom prst="rect">
            <a:avLst/>
          </a:prstGeom>
          <a:noFill/>
        </p:spPr>
        <p:txBody>
          <a:bodyPr wrap="square" rtlCol="0">
            <a:spAutoFit/>
          </a:bodyPr>
          <a:lstStyle/>
          <a:p>
            <a:r>
              <a:rPr lang="nb-NO" b="1" dirty="0">
                <a:latin typeface="Bradley Hand ITC" panose="03070402050302030203" pitchFamily="66" charset="0"/>
              </a:rPr>
              <a:t>Anne</a:t>
            </a:r>
          </a:p>
        </p:txBody>
      </p:sp>
      <p:sp>
        <p:nvSpPr>
          <p:cNvPr id="44" name="TekstSylinder 43">
            <a:extLst>
              <a:ext uri="{FF2B5EF4-FFF2-40B4-BE49-F238E27FC236}">
                <a16:creationId xmlns:a16="http://schemas.microsoft.com/office/drawing/2014/main" id="{447C08C9-618C-4B9E-8B7E-33A79884E241}"/>
              </a:ext>
            </a:extLst>
          </p:cNvPr>
          <p:cNvSpPr txBox="1"/>
          <p:nvPr/>
        </p:nvSpPr>
        <p:spPr>
          <a:xfrm>
            <a:off x="10494732" y="5562453"/>
            <a:ext cx="1568146" cy="369332"/>
          </a:xfrm>
          <a:prstGeom prst="rect">
            <a:avLst/>
          </a:prstGeom>
          <a:noFill/>
        </p:spPr>
        <p:txBody>
          <a:bodyPr wrap="square" rtlCol="0">
            <a:spAutoFit/>
          </a:bodyPr>
          <a:lstStyle/>
          <a:p>
            <a:r>
              <a:rPr lang="nb-NO" b="1" dirty="0">
                <a:latin typeface="Bradley Hand ITC" panose="03070402050302030203" pitchFamily="66" charset="0"/>
              </a:rPr>
              <a:t>Tor Åge</a:t>
            </a:r>
          </a:p>
        </p:txBody>
      </p:sp>
      <p:pic>
        <p:nvPicPr>
          <p:cNvPr id="46" name="Bilde 45" descr="Et bilde som inneholder tekst, vann, holder, surfing&#10;&#10;Automatisk generert beskrivelse">
            <a:extLst>
              <a:ext uri="{FF2B5EF4-FFF2-40B4-BE49-F238E27FC236}">
                <a16:creationId xmlns:a16="http://schemas.microsoft.com/office/drawing/2014/main" id="{D9B8CFB4-54E7-4D8A-8C06-DBF294A0B895}"/>
              </a:ext>
            </a:extLst>
          </p:cNvPr>
          <p:cNvPicPr>
            <a:picLocks noChangeAspect="1"/>
          </p:cNvPicPr>
          <p:nvPr/>
        </p:nvPicPr>
        <p:blipFill rotWithShape="1">
          <a:blip r:embed="rId11">
            <a:extLst>
              <a:ext uri="{28A0092B-C50C-407E-A947-70E740481C1C}">
                <a14:useLocalDpi xmlns:a14="http://schemas.microsoft.com/office/drawing/2010/main" val="0"/>
              </a:ext>
            </a:extLst>
          </a:blip>
          <a:srcRect r="4" b="3065"/>
          <a:stretch/>
        </p:blipFill>
        <p:spPr>
          <a:xfrm>
            <a:off x="6879468" y="267855"/>
            <a:ext cx="5183410" cy="50247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8" name="TekstSylinder 47">
            <a:extLst>
              <a:ext uri="{FF2B5EF4-FFF2-40B4-BE49-F238E27FC236}">
                <a16:creationId xmlns:a16="http://schemas.microsoft.com/office/drawing/2014/main" id="{E5F9E3BC-FF4D-4056-9847-06AD23BA96FF}"/>
              </a:ext>
            </a:extLst>
          </p:cNvPr>
          <p:cNvSpPr txBox="1"/>
          <p:nvPr/>
        </p:nvSpPr>
        <p:spPr>
          <a:xfrm>
            <a:off x="785091" y="1767776"/>
            <a:ext cx="5103294" cy="2834622"/>
          </a:xfrm>
          <a:prstGeom prst="rect">
            <a:avLst/>
          </a:prstGeom>
          <a:noFill/>
        </p:spPr>
        <p:txBody>
          <a:bodyPr wrap="square">
            <a:spAutoFit/>
          </a:bodyPr>
          <a:lstStyle/>
          <a:p>
            <a:pPr>
              <a:lnSpc>
                <a:spcPct val="90000"/>
              </a:lnSpc>
              <a:spcAft>
                <a:spcPts val="600"/>
              </a:spcAft>
            </a:pPr>
            <a:r>
              <a:rPr lang="en-US" sz="1800" b="0" i="0" dirty="0" err="1">
                <a:effectLst/>
                <a:latin typeface="Avenir Next LT Pro Light" panose="020B0304020202020204" pitchFamily="34" charset="0"/>
              </a:rPr>
              <a:t>Klyngen</a:t>
            </a:r>
            <a:r>
              <a:rPr lang="en-US" sz="1800" b="0" i="0" dirty="0">
                <a:effectLst/>
                <a:latin typeface="Avenir Next LT Pro Light" panose="020B0304020202020204" pitchFamily="34" charset="0"/>
              </a:rPr>
              <a:t> </a:t>
            </a:r>
            <a:r>
              <a:rPr lang="en-US" sz="1800" b="1" i="0" dirty="0" err="1">
                <a:effectLst/>
                <a:latin typeface="Avenir Next LT Pro Light" panose="020B0304020202020204" pitchFamily="34" charset="0"/>
              </a:rPr>
              <a:t>motiverer</a:t>
            </a:r>
            <a:r>
              <a:rPr lang="en-US" sz="1800" b="0" i="0" dirty="0">
                <a:effectLst/>
                <a:latin typeface="Avenir Next LT Pro Light" panose="020B0304020202020204" pitchFamily="34" charset="0"/>
              </a:rPr>
              <a:t> </a:t>
            </a:r>
            <a:r>
              <a:rPr lang="en-US" sz="1800" b="0" i="0" dirty="0" err="1">
                <a:effectLst/>
                <a:latin typeface="Avenir Next LT Pro Light" panose="020B0304020202020204" pitchFamily="34" charset="0"/>
              </a:rPr>
              <a:t>og</a:t>
            </a:r>
            <a:r>
              <a:rPr lang="en-US" sz="1800" b="0" i="0" dirty="0">
                <a:effectLst/>
                <a:latin typeface="Avenir Next LT Pro Light" panose="020B0304020202020204" pitchFamily="34" charset="0"/>
              </a:rPr>
              <a:t> legger </a:t>
            </a:r>
            <a:r>
              <a:rPr lang="en-US" sz="1800" b="0" i="0" dirty="0" err="1">
                <a:effectLst/>
                <a:latin typeface="Avenir Next LT Pro Light" panose="020B0304020202020204" pitchFamily="34" charset="0"/>
              </a:rPr>
              <a:t>til</a:t>
            </a:r>
            <a:r>
              <a:rPr lang="en-US" sz="1800" b="0" i="0" dirty="0">
                <a:effectLst/>
                <a:latin typeface="Avenir Next LT Pro Light" panose="020B0304020202020204" pitchFamily="34" charset="0"/>
              </a:rPr>
              <a:t> </a:t>
            </a:r>
            <a:r>
              <a:rPr lang="en-US" sz="1800" b="0" i="0" dirty="0" err="1">
                <a:effectLst/>
                <a:latin typeface="Avenir Next LT Pro Light" panose="020B0304020202020204" pitchFamily="34" charset="0"/>
              </a:rPr>
              <a:t>rette</a:t>
            </a:r>
            <a:r>
              <a:rPr lang="en-US" sz="1800" b="0" i="0" dirty="0">
                <a:effectLst/>
                <a:latin typeface="Avenir Next LT Pro Light" panose="020B0304020202020204" pitchFamily="34" charset="0"/>
              </a:rPr>
              <a:t> for </a:t>
            </a:r>
            <a:r>
              <a:rPr lang="en-US" sz="1800" b="1" i="0" dirty="0" err="1">
                <a:effectLst/>
                <a:latin typeface="Avenir Next LT Pro Light" panose="020B0304020202020204" pitchFamily="34" charset="0"/>
              </a:rPr>
              <a:t>samhandling</a:t>
            </a:r>
            <a:r>
              <a:rPr lang="en-US" sz="1800" b="0" i="0" dirty="0">
                <a:effectLst/>
                <a:latin typeface="Avenir Next LT Pro Light" panose="020B0304020202020204" pitchFamily="34" charset="0"/>
              </a:rPr>
              <a:t> </a:t>
            </a:r>
            <a:r>
              <a:rPr lang="en-US" sz="1800" b="0" i="0" dirty="0" err="1">
                <a:effectLst/>
                <a:latin typeface="Avenir Next LT Pro Light" panose="020B0304020202020204" pitchFamily="34" charset="0"/>
              </a:rPr>
              <a:t>og</a:t>
            </a:r>
            <a:r>
              <a:rPr lang="en-US" sz="1800" b="0" i="0" dirty="0">
                <a:effectLst/>
                <a:latin typeface="Avenir Next LT Pro Light" panose="020B0304020202020204" pitchFamily="34" charset="0"/>
              </a:rPr>
              <a:t> </a:t>
            </a:r>
            <a:r>
              <a:rPr lang="en-US" sz="1800" b="1" i="0" dirty="0" err="1">
                <a:effectLst/>
                <a:latin typeface="Avenir Next LT Pro Light" panose="020B0304020202020204" pitchFamily="34" charset="0"/>
              </a:rPr>
              <a:t>innovasjon</a:t>
            </a:r>
            <a:r>
              <a:rPr lang="en-US" sz="1800" b="0" i="0" dirty="0">
                <a:effectLst/>
                <a:latin typeface="Avenir Next LT Pro Light" panose="020B0304020202020204" pitchFamily="34" charset="0"/>
              </a:rPr>
              <a:t> </a:t>
            </a:r>
            <a:r>
              <a:rPr lang="en-US" sz="1800" b="1" i="0" dirty="0" err="1">
                <a:effectLst/>
                <a:latin typeface="Avenir Next LT Pro Light" panose="020B0304020202020204" pitchFamily="34" charset="0"/>
              </a:rPr>
              <a:t>på</a:t>
            </a:r>
            <a:r>
              <a:rPr lang="en-US" sz="1800" b="1" i="0" dirty="0">
                <a:effectLst/>
                <a:latin typeface="Avenir Next LT Pro Light" panose="020B0304020202020204" pitchFamily="34" charset="0"/>
              </a:rPr>
              <a:t> </a:t>
            </a:r>
            <a:r>
              <a:rPr lang="en-US" sz="1800" b="1" i="0" dirty="0" err="1">
                <a:effectLst/>
                <a:latin typeface="Avenir Next LT Pro Light" panose="020B0304020202020204" pitchFamily="34" charset="0"/>
              </a:rPr>
              <a:t>tvers</a:t>
            </a:r>
            <a:r>
              <a:rPr lang="en-US" sz="1800" b="0" i="0" dirty="0">
                <a:effectLst/>
                <a:latin typeface="Avenir Next LT Pro Light" panose="020B0304020202020204" pitchFamily="34" charset="0"/>
              </a:rPr>
              <a:t>, </a:t>
            </a:r>
            <a:r>
              <a:rPr lang="en-US" sz="1800" b="0" i="0" dirty="0" err="1">
                <a:effectLst/>
                <a:latin typeface="Avenir Next LT Pro Light" panose="020B0304020202020204" pitchFamily="34" charset="0"/>
              </a:rPr>
              <a:t>slik</a:t>
            </a:r>
            <a:r>
              <a:rPr lang="en-US" sz="1800" b="0" i="0" dirty="0">
                <a:effectLst/>
                <a:latin typeface="Avenir Next LT Pro Light" panose="020B0304020202020204" pitchFamily="34" charset="0"/>
              </a:rPr>
              <a:t> at </a:t>
            </a:r>
            <a:r>
              <a:rPr lang="en-US" sz="1800" b="0" i="0" dirty="0" err="1">
                <a:effectLst/>
                <a:latin typeface="Avenir Next LT Pro Light" panose="020B0304020202020204" pitchFamily="34" charset="0"/>
              </a:rPr>
              <a:t>ulike</a:t>
            </a:r>
            <a:r>
              <a:rPr lang="en-US" sz="1800" b="0" i="0" dirty="0">
                <a:effectLst/>
                <a:latin typeface="Avenir Next LT Pro Light" panose="020B0304020202020204" pitchFamily="34" charset="0"/>
              </a:rPr>
              <a:t> </a:t>
            </a:r>
            <a:r>
              <a:rPr lang="en-US" sz="1800" b="0" i="0" dirty="0" err="1">
                <a:effectLst/>
                <a:latin typeface="Avenir Next LT Pro Light" panose="020B0304020202020204" pitchFamily="34" charset="0"/>
              </a:rPr>
              <a:t>aktører</a:t>
            </a:r>
            <a:r>
              <a:rPr lang="en-US" sz="1800" b="0" i="0" dirty="0">
                <a:effectLst/>
                <a:latin typeface="Avenir Next LT Pro Light" panose="020B0304020202020204" pitchFamily="34" charset="0"/>
              </a:rPr>
              <a:t> </a:t>
            </a:r>
            <a:r>
              <a:rPr lang="en-US" sz="1800" b="0" i="0" dirty="0" err="1">
                <a:effectLst/>
                <a:latin typeface="Avenir Next LT Pro Light" panose="020B0304020202020204" pitchFamily="34" charset="0"/>
              </a:rPr>
              <a:t>i</a:t>
            </a:r>
            <a:r>
              <a:rPr lang="en-US" sz="1800" b="0" i="0" dirty="0">
                <a:effectLst/>
                <a:latin typeface="Avenir Next LT Pro Light" panose="020B0304020202020204" pitchFamily="34" charset="0"/>
              </a:rPr>
              <a:t> </a:t>
            </a:r>
            <a:r>
              <a:rPr lang="en-US" sz="1800" b="0" i="0" dirty="0" err="1">
                <a:effectLst/>
                <a:latin typeface="Avenir Next LT Pro Light" panose="020B0304020202020204" pitchFamily="34" charset="0"/>
              </a:rPr>
              <a:t>helseindustrien</a:t>
            </a:r>
            <a:r>
              <a:rPr lang="en-US" sz="1800" b="0" i="0" dirty="0">
                <a:effectLst/>
                <a:latin typeface="Avenir Next LT Pro Light" panose="020B0304020202020204" pitchFamily="34" charset="0"/>
              </a:rPr>
              <a:t> </a:t>
            </a:r>
            <a:r>
              <a:rPr lang="en-US" sz="1800" b="0" i="0" dirty="0" err="1">
                <a:effectLst/>
                <a:latin typeface="Avenir Next LT Pro Light" panose="020B0304020202020204" pitchFamily="34" charset="0"/>
              </a:rPr>
              <a:t>finner</a:t>
            </a:r>
            <a:r>
              <a:rPr lang="en-US" sz="1800" b="0" i="0" dirty="0">
                <a:effectLst/>
                <a:latin typeface="Avenir Next LT Pro Light" panose="020B0304020202020204" pitchFamily="34" charset="0"/>
              </a:rPr>
              <a:t> </a:t>
            </a:r>
            <a:r>
              <a:rPr lang="en-US" sz="1800" b="0" i="0" dirty="0" err="1">
                <a:effectLst/>
                <a:latin typeface="Avenir Next LT Pro Light" panose="020B0304020202020204" pitchFamily="34" charset="0"/>
              </a:rPr>
              <a:t>hverandre</a:t>
            </a:r>
            <a:r>
              <a:rPr lang="en-US" sz="1800" b="0" i="0" dirty="0">
                <a:effectLst/>
                <a:latin typeface="Avenir Next LT Pro Light" panose="020B0304020202020204" pitchFamily="34" charset="0"/>
              </a:rPr>
              <a:t> </a:t>
            </a:r>
            <a:r>
              <a:rPr lang="en-US" sz="1800" b="0" i="0" dirty="0" err="1">
                <a:effectLst/>
                <a:latin typeface="Avenir Next LT Pro Light" panose="020B0304020202020204" pitchFamily="34" charset="0"/>
              </a:rPr>
              <a:t>og</a:t>
            </a:r>
            <a:r>
              <a:rPr lang="en-US" sz="1800" b="0" i="0" dirty="0">
                <a:effectLst/>
                <a:latin typeface="Avenir Next LT Pro Light" panose="020B0304020202020204" pitchFamily="34" charset="0"/>
              </a:rPr>
              <a:t> </a:t>
            </a:r>
            <a:r>
              <a:rPr lang="en-US" sz="1800" b="0" i="0" dirty="0" err="1">
                <a:effectLst/>
                <a:latin typeface="Avenir Next LT Pro Light" panose="020B0304020202020204" pitchFamily="34" charset="0"/>
              </a:rPr>
              <a:t>drar</a:t>
            </a:r>
            <a:r>
              <a:rPr lang="en-US" sz="1800" b="0" i="0" dirty="0">
                <a:effectLst/>
                <a:latin typeface="Avenir Next LT Pro Light" panose="020B0304020202020204" pitchFamily="34" charset="0"/>
              </a:rPr>
              <a:t> </a:t>
            </a:r>
            <a:r>
              <a:rPr lang="en-US" sz="1800" b="0" i="0" dirty="0" err="1">
                <a:effectLst/>
                <a:latin typeface="Avenir Next LT Pro Light" panose="020B0304020202020204" pitchFamily="34" charset="0"/>
              </a:rPr>
              <a:t>i</a:t>
            </a:r>
            <a:r>
              <a:rPr lang="en-US" sz="1800" b="0" i="0" dirty="0">
                <a:effectLst/>
                <a:latin typeface="Avenir Next LT Pro Light" panose="020B0304020202020204" pitchFamily="34" charset="0"/>
              </a:rPr>
              <a:t> </a:t>
            </a:r>
            <a:r>
              <a:rPr lang="en-US" sz="1800" b="0" i="0" dirty="0" err="1">
                <a:effectLst/>
                <a:latin typeface="Avenir Next LT Pro Light" panose="020B0304020202020204" pitchFamily="34" charset="0"/>
              </a:rPr>
              <a:t>samme</a:t>
            </a:r>
            <a:r>
              <a:rPr lang="en-US" sz="1800" b="0" i="0" dirty="0">
                <a:effectLst/>
                <a:latin typeface="Avenir Next LT Pro Light" panose="020B0304020202020204" pitchFamily="34" charset="0"/>
              </a:rPr>
              <a:t> </a:t>
            </a:r>
            <a:r>
              <a:rPr lang="en-US" sz="1800" b="0" i="0" dirty="0" err="1">
                <a:effectLst/>
                <a:latin typeface="Avenir Next LT Pro Light" panose="020B0304020202020204" pitchFamily="34" charset="0"/>
              </a:rPr>
              <a:t>retning</a:t>
            </a:r>
            <a:r>
              <a:rPr lang="en-US" sz="1800" b="0" i="0" dirty="0">
                <a:effectLst/>
                <a:latin typeface="Avenir Next LT Pro Light" panose="020B0304020202020204" pitchFamily="34" charset="0"/>
              </a:rPr>
              <a:t>. Vi er et </a:t>
            </a:r>
            <a:r>
              <a:rPr lang="en-US" sz="1800" b="1" i="0" dirty="0" err="1">
                <a:effectLst/>
                <a:latin typeface="Avenir Next LT Pro Light" panose="020B0304020202020204" pitchFamily="34" charset="0"/>
              </a:rPr>
              <a:t>knutepunkt</a:t>
            </a:r>
            <a:r>
              <a:rPr lang="en-US" sz="1800" b="0" i="0" dirty="0">
                <a:effectLst/>
                <a:latin typeface="Avenir Next LT Pro Light" panose="020B0304020202020204" pitchFamily="34" charset="0"/>
              </a:rPr>
              <a:t> for </a:t>
            </a:r>
            <a:r>
              <a:rPr lang="en-US" sz="1800" b="1" i="0" dirty="0" err="1">
                <a:effectLst/>
                <a:latin typeface="Avenir Next LT Pro Light" panose="020B0304020202020204" pitchFamily="34" charset="0"/>
              </a:rPr>
              <a:t>samarbeid</a:t>
            </a:r>
            <a:r>
              <a:rPr lang="en-US" sz="1800" b="0" i="0" dirty="0">
                <a:effectLst/>
                <a:latin typeface="Avenir Next LT Pro Light" panose="020B0304020202020204" pitchFamily="34" charset="0"/>
              </a:rPr>
              <a:t> </a:t>
            </a:r>
            <a:r>
              <a:rPr lang="en-US" sz="1800" b="0" i="0" dirty="0" err="1">
                <a:effectLst/>
                <a:latin typeface="Avenir Next LT Pro Light" panose="020B0304020202020204" pitchFamily="34" charset="0"/>
              </a:rPr>
              <a:t>mellom</a:t>
            </a:r>
            <a:r>
              <a:rPr lang="en-US" sz="1800" b="0" i="0" dirty="0">
                <a:effectLst/>
                <a:latin typeface="Avenir Next LT Pro Light" panose="020B0304020202020204" pitchFamily="34" charset="0"/>
              </a:rPr>
              <a:t> </a:t>
            </a:r>
            <a:r>
              <a:rPr lang="en-US" sz="1800" b="0" i="0" dirty="0" err="1">
                <a:effectLst/>
                <a:latin typeface="Avenir Next LT Pro Light" panose="020B0304020202020204" pitchFamily="34" charset="0"/>
              </a:rPr>
              <a:t>bedrifter</a:t>
            </a:r>
            <a:r>
              <a:rPr lang="en-US" sz="1800" b="0" i="0" dirty="0">
                <a:effectLst/>
                <a:latin typeface="Avenir Next LT Pro Light" panose="020B0304020202020204" pitchFamily="34" charset="0"/>
              </a:rPr>
              <a:t>, </a:t>
            </a:r>
            <a:r>
              <a:rPr lang="en-US" sz="1800" b="0" i="0" dirty="0" err="1">
                <a:effectLst/>
                <a:latin typeface="Avenir Next LT Pro Light" panose="020B0304020202020204" pitchFamily="34" charset="0"/>
              </a:rPr>
              <a:t>kommuner</a:t>
            </a:r>
            <a:r>
              <a:rPr lang="en-US" sz="1800" b="0" i="0" dirty="0">
                <a:effectLst/>
                <a:latin typeface="Avenir Next LT Pro Light" panose="020B0304020202020204" pitchFamily="34" charset="0"/>
              </a:rPr>
              <a:t> </a:t>
            </a:r>
            <a:r>
              <a:rPr lang="en-US" sz="1800" b="0" i="0" dirty="0" err="1">
                <a:effectLst/>
                <a:latin typeface="Avenir Next LT Pro Light" panose="020B0304020202020204" pitchFamily="34" charset="0"/>
              </a:rPr>
              <a:t>og</a:t>
            </a:r>
            <a:r>
              <a:rPr lang="en-US" sz="1800" b="0" i="0" dirty="0">
                <a:effectLst/>
                <a:latin typeface="Avenir Next LT Pro Light" panose="020B0304020202020204" pitchFamily="34" charset="0"/>
              </a:rPr>
              <a:t> </a:t>
            </a:r>
            <a:r>
              <a:rPr lang="en-US" sz="1800" b="0" i="0" dirty="0" err="1">
                <a:effectLst/>
                <a:latin typeface="Avenir Next LT Pro Light" panose="020B0304020202020204" pitchFamily="34" charset="0"/>
              </a:rPr>
              <a:t>offentlige</a:t>
            </a:r>
            <a:r>
              <a:rPr lang="en-US" sz="1800" b="0" i="0" dirty="0">
                <a:effectLst/>
                <a:latin typeface="Avenir Next LT Pro Light" panose="020B0304020202020204" pitchFamily="34" charset="0"/>
              </a:rPr>
              <a:t> </a:t>
            </a:r>
            <a:r>
              <a:rPr lang="en-US" sz="1800" b="0" i="0" dirty="0" err="1">
                <a:effectLst/>
                <a:latin typeface="Avenir Next LT Pro Light" panose="020B0304020202020204" pitchFamily="34" charset="0"/>
              </a:rPr>
              <a:t>aktører</a:t>
            </a:r>
            <a:r>
              <a:rPr lang="en-US" sz="1800" b="0" i="0" dirty="0">
                <a:effectLst/>
                <a:latin typeface="Avenir Next LT Pro Light" panose="020B0304020202020204" pitchFamily="34" charset="0"/>
              </a:rPr>
              <a:t>, </a:t>
            </a:r>
            <a:r>
              <a:rPr lang="en-US" sz="1800" b="0" i="0" dirty="0" err="1">
                <a:effectLst/>
                <a:latin typeface="Avenir Next LT Pro Light" panose="020B0304020202020204" pitchFamily="34" charset="0"/>
              </a:rPr>
              <a:t>akademia</a:t>
            </a:r>
            <a:r>
              <a:rPr lang="en-US" sz="1800" b="0" i="0" dirty="0">
                <a:effectLst/>
                <a:latin typeface="Avenir Next LT Pro Light" panose="020B0304020202020204" pitchFamily="34" charset="0"/>
              </a:rPr>
              <a:t>/FOU </a:t>
            </a:r>
            <a:r>
              <a:rPr lang="en-US" sz="1800" b="0" i="0" dirty="0" err="1">
                <a:effectLst/>
                <a:latin typeface="Avenir Next LT Pro Light" panose="020B0304020202020204" pitchFamily="34" charset="0"/>
              </a:rPr>
              <a:t>institusjoner</a:t>
            </a:r>
            <a:r>
              <a:rPr lang="en-US" sz="1800" b="0" i="0" dirty="0">
                <a:effectLst/>
                <a:latin typeface="Avenir Next LT Pro Light" panose="020B0304020202020204" pitchFamily="34" charset="0"/>
              </a:rPr>
              <a:t> </a:t>
            </a:r>
            <a:r>
              <a:rPr lang="en-US" sz="1800" b="0" i="0" dirty="0" err="1">
                <a:effectLst/>
                <a:latin typeface="Avenir Next LT Pro Light" panose="020B0304020202020204" pitchFamily="34" charset="0"/>
              </a:rPr>
              <a:t>og</a:t>
            </a:r>
            <a:r>
              <a:rPr lang="en-US" sz="1800" b="0" i="0" dirty="0">
                <a:effectLst/>
                <a:latin typeface="Avenir Next LT Pro Light" panose="020B0304020202020204" pitchFamily="34" charset="0"/>
              </a:rPr>
              <a:t> </a:t>
            </a:r>
            <a:r>
              <a:rPr lang="en-US" sz="1800" b="0" i="0" dirty="0" err="1">
                <a:effectLst/>
                <a:latin typeface="Avenir Next LT Pro Light" panose="020B0304020202020204" pitchFamily="34" charset="0"/>
              </a:rPr>
              <a:t>investorer</a:t>
            </a:r>
            <a:r>
              <a:rPr lang="en-US" sz="1800" b="0" i="0" dirty="0">
                <a:effectLst/>
                <a:latin typeface="Avenir Next LT Pro Light" panose="020B0304020202020204" pitchFamily="34" charset="0"/>
              </a:rPr>
              <a:t>. </a:t>
            </a:r>
            <a:r>
              <a:rPr lang="en-US" sz="1800" b="0" i="0" dirty="0" err="1">
                <a:effectLst/>
                <a:latin typeface="Avenir Next LT Pro Light" panose="020B0304020202020204" pitchFamily="34" charset="0"/>
              </a:rPr>
              <a:t>Våre</a:t>
            </a:r>
            <a:r>
              <a:rPr lang="en-US" sz="1800" b="0" i="0" dirty="0">
                <a:effectLst/>
                <a:latin typeface="Avenir Next LT Pro Light" panose="020B0304020202020204" pitchFamily="34" charset="0"/>
              </a:rPr>
              <a:t> </a:t>
            </a:r>
            <a:r>
              <a:rPr lang="en-US" sz="1800" b="0" i="0" dirty="0" err="1">
                <a:effectLst/>
                <a:latin typeface="Avenir Next LT Pro Light" panose="020B0304020202020204" pitchFamily="34" charset="0"/>
              </a:rPr>
              <a:t>aktiviteter</a:t>
            </a:r>
            <a:r>
              <a:rPr lang="en-US" sz="1800" b="0" i="0" dirty="0">
                <a:effectLst/>
                <a:latin typeface="Avenir Next LT Pro Light" panose="020B0304020202020204" pitchFamily="34" charset="0"/>
              </a:rPr>
              <a:t> </a:t>
            </a:r>
            <a:r>
              <a:rPr lang="en-US" sz="1800" b="0" i="0" dirty="0" err="1">
                <a:effectLst/>
                <a:latin typeface="Avenir Next LT Pro Light" panose="020B0304020202020204" pitchFamily="34" charset="0"/>
              </a:rPr>
              <a:t>bidrar</a:t>
            </a:r>
            <a:r>
              <a:rPr lang="en-US" sz="1800" b="0" i="0" dirty="0">
                <a:effectLst/>
                <a:latin typeface="Avenir Next LT Pro Light" panose="020B0304020202020204" pitchFamily="34" charset="0"/>
              </a:rPr>
              <a:t> </a:t>
            </a:r>
            <a:r>
              <a:rPr lang="en-US" sz="1800" b="0" i="0" dirty="0" err="1">
                <a:effectLst/>
                <a:latin typeface="Avenir Next LT Pro Light" panose="020B0304020202020204" pitchFamily="34" charset="0"/>
              </a:rPr>
              <a:t>til</a:t>
            </a:r>
            <a:r>
              <a:rPr lang="en-US" sz="1800" b="0" i="0" dirty="0">
                <a:effectLst/>
                <a:latin typeface="Avenir Next LT Pro Light" panose="020B0304020202020204" pitchFamily="34" charset="0"/>
              </a:rPr>
              <a:t> å </a:t>
            </a:r>
            <a:r>
              <a:rPr lang="en-US" sz="1800" b="1" i="0" dirty="0" err="1">
                <a:effectLst/>
                <a:latin typeface="Avenir Next LT Pro Light" panose="020B0304020202020204" pitchFamily="34" charset="0"/>
              </a:rPr>
              <a:t>øke</a:t>
            </a:r>
            <a:r>
              <a:rPr lang="en-US" sz="1800" b="1" i="0" dirty="0">
                <a:effectLst/>
                <a:latin typeface="Avenir Next LT Pro Light" panose="020B0304020202020204" pitchFamily="34" charset="0"/>
              </a:rPr>
              <a:t> </a:t>
            </a:r>
            <a:r>
              <a:rPr lang="en-US" sz="1800" b="1" i="0" dirty="0" err="1">
                <a:effectLst/>
                <a:latin typeface="Avenir Next LT Pro Light" panose="020B0304020202020204" pitchFamily="34" charset="0"/>
              </a:rPr>
              <a:t>tillit</a:t>
            </a:r>
            <a:r>
              <a:rPr lang="en-US" sz="1800" b="1" i="0" dirty="0">
                <a:effectLst/>
                <a:latin typeface="Avenir Next LT Pro Light" panose="020B0304020202020204" pitchFamily="34" charset="0"/>
              </a:rPr>
              <a:t> </a:t>
            </a:r>
            <a:r>
              <a:rPr lang="en-US" sz="1800" b="0" i="0" dirty="0" err="1">
                <a:effectLst/>
                <a:latin typeface="Avenir Next LT Pro Light" panose="020B0304020202020204" pitchFamily="34" charset="0"/>
              </a:rPr>
              <a:t>mellom</a:t>
            </a:r>
            <a:r>
              <a:rPr lang="en-US" sz="1800" b="0" i="0" dirty="0">
                <a:effectLst/>
                <a:latin typeface="Avenir Next LT Pro Light" panose="020B0304020202020204" pitchFamily="34" charset="0"/>
              </a:rPr>
              <a:t> </a:t>
            </a:r>
            <a:r>
              <a:rPr lang="en-US" sz="1800" b="0" i="0" dirty="0" err="1">
                <a:effectLst/>
                <a:latin typeface="Avenir Next LT Pro Light" panose="020B0304020202020204" pitchFamily="34" charset="0"/>
              </a:rPr>
              <a:t>medlemmene</a:t>
            </a:r>
            <a:r>
              <a:rPr lang="en-US" sz="1800" b="0" i="0" dirty="0">
                <a:effectLst/>
                <a:latin typeface="Avenir Next LT Pro Light" panose="020B0304020202020204" pitchFamily="34" charset="0"/>
              </a:rPr>
              <a:t>, </a:t>
            </a:r>
            <a:r>
              <a:rPr lang="en-US" sz="1800" b="0" i="0" dirty="0" err="1">
                <a:effectLst/>
                <a:latin typeface="Avenir Next LT Pro Light" panose="020B0304020202020204" pitchFamily="34" charset="0"/>
              </a:rPr>
              <a:t>skaper</a:t>
            </a:r>
            <a:r>
              <a:rPr lang="en-US" sz="1800" b="0" i="0" dirty="0">
                <a:effectLst/>
                <a:latin typeface="Avenir Next LT Pro Light" panose="020B0304020202020204" pitchFamily="34" charset="0"/>
              </a:rPr>
              <a:t> </a:t>
            </a:r>
            <a:r>
              <a:rPr lang="en-US" sz="1800" b="1" i="0" dirty="0" err="1">
                <a:effectLst/>
                <a:latin typeface="Avenir Next LT Pro Light" panose="020B0304020202020204" pitchFamily="34" charset="0"/>
              </a:rPr>
              <a:t>grobunn</a:t>
            </a:r>
            <a:r>
              <a:rPr lang="en-US" sz="1800" b="1" i="0" dirty="0">
                <a:effectLst/>
                <a:latin typeface="Avenir Next LT Pro Light" panose="020B0304020202020204" pitchFamily="34" charset="0"/>
              </a:rPr>
              <a:t> for </a:t>
            </a:r>
            <a:r>
              <a:rPr lang="en-US" sz="1800" b="1" i="0" dirty="0" err="1">
                <a:effectLst/>
                <a:latin typeface="Avenir Next LT Pro Light" panose="020B0304020202020204" pitchFamily="34" charset="0"/>
              </a:rPr>
              <a:t>innovasjon</a:t>
            </a:r>
            <a:r>
              <a:rPr lang="en-US" sz="1800" b="0" i="0" dirty="0">
                <a:effectLst/>
                <a:latin typeface="Avenir Next LT Pro Light" panose="020B0304020202020204" pitchFamily="34" charset="0"/>
              </a:rPr>
              <a:t> </a:t>
            </a:r>
            <a:r>
              <a:rPr lang="en-US" sz="1800" b="0" i="0" dirty="0" err="1">
                <a:effectLst/>
                <a:latin typeface="Avenir Next LT Pro Light" panose="020B0304020202020204" pitchFamily="34" charset="0"/>
              </a:rPr>
              <a:t>og</a:t>
            </a:r>
            <a:r>
              <a:rPr lang="en-US" sz="1800" b="0" i="0" dirty="0">
                <a:effectLst/>
                <a:latin typeface="Avenir Next LT Pro Light" panose="020B0304020202020204" pitchFamily="34" charset="0"/>
              </a:rPr>
              <a:t> </a:t>
            </a:r>
            <a:r>
              <a:rPr lang="en-US" sz="1800" b="0" i="0" dirty="0" err="1">
                <a:effectLst/>
                <a:latin typeface="Avenir Next LT Pro Light" panose="020B0304020202020204" pitchFamily="34" charset="0"/>
              </a:rPr>
              <a:t>gjør</a:t>
            </a:r>
            <a:r>
              <a:rPr lang="en-US" sz="1800" b="0" i="0" dirty="0">
                <a:effectLst/>
                <a:latin typeface="Avenir Next LT Pro Light" panose="020B0304020202020204" pitchFamily="34" charset="0"/>
              </a:rPr>
              <a:t> </a:t>
            </a:r>
            <a:r>
              <a:rPr lang="en-US" sz="1800" b="0" i="0" dirty="0" err="1">
                <a:effectLst/>
                <a:latin typeface="Avenir Next LT Pro Light" panose="020B0304020202020204" pitchFamily="34" charset="0"/>
              </a:rPr>
              <a:t>samhandling</a:t>
            </a:r>
            <a:r>
              <a:rPr lang="en-US" sz="1800" b="0" i="0" dirty="0">
                <a:effectLst/>
                <a:latin typeface="Avenir Next LT Pro Light" panose="020B0304020202020204" pitchFamily="34" charset="0"/>
              </a:rPr>
              <a:t> </a:t>
            </a:r>
            <a:r>
              <a:rPr lang="en-US" sz="1800" b="0" i="0" dirty="0" err="1">
                <a:effectLst/>
                <a:latin typeface="Avenir Next LT Pro Light" panose="020B0304020202020204" pitchFamily="34" charset="0"/>
              </a:rPr>
              <a:t>til</a:t>
            </a:r>
            <a:r>
              <a:rPr lang="en-US" sz="1800" b="0" i="0" dirty="0">
                <a:effectLst/>
                <a:latin typeface="Avenir Next LT Pro Light" panose="020B0304020202020204" pitchFamily="34" charset="0"/>
              </a:rPr>
              <a:t> </a:t>
            </a:r>
            <a:r>
              <a:rPr lang="en-US" sz="1800" b="0" i="0" dirty="0" err="1">
                <a:effectLst/>
                <a:latin typeface="Avenir Next LT Pro Light" panose="020B0304020202020204" pitchFamily="34" charset="0"/>
              </a:rPr>
              <a:t>en</a:t>
            </a:r>
            <a:r>
              <a:rPr lang="en-US" sz="1800" b="0" i="0" dirty="0">
                <a:effectLst/>
                <a:latin typeface="Avenir Next LT Pro Light" panose="020B0304020202020204" pitchFamily="34" charset="0"/>
              </a:rPr>
              <a:t> </a:t>
            </a:r>
            <a:r>
              <a:rPr lang="en-US" sz="1800" b="1" i="0" dirty="0" err="1">
                <a:effectLst/>
                <a:latin typeface="Avenir Next LT Pro Light" panose="020B0304020202020204" pitchFamily="34" charset="0"/>
              </a:rPr>
              <a:t>styrke</a:t>
            </a:r>
            <a:r>
              <a:rPr lang="en-US" sz="1800" b="1" i="0" dirty="0">
                <a:effectLst/>
                <a:latin typeface="Avenir Next LT Pro Light" panose="020B0304020202020204" pitchFamily="34" charset="0"/>
              </a:rPr>
              <a:t> for </a:t>
            </a:r>
            <a:r>
              <a:rPr lang="en-US" sz="1800" b="1" i="0" dirty="0" err="1">
                <a:effectLst/>
                <a:latin typeface="Avenir Next LT Pro Light" panose="020B0304020202020204" pitchFamily="34" charset="0"/>
              </a:rPr>
              <a:t>helsenæringen</a:t>
            </a:r>
            <a:r>
              <a:rPr lang="en-US" sz="1800" b="0" i="0" dirty="0">
                <a:effectLst/>
                <a:latin typeface="Avenir Next LT Pro Light" panose="020B0304020202020204" pitchFamily="34" charset="0"/>
              </a:rPr>
              <a:t>.</a:t>
            </a:r>
          </a:p>
        </p:txBody>
      </p:sp>
    </p:spTree>
    <p:extLst>
      <p:ext uri="{BB962C8B-B14F-4D97-AF65-F5344CB8AC3E}">
        <p14:creationId xmlns:p14="http://schemas.microsoft.com/office/powerpoint/2010/main" val="1752343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Bilde 3">
            <a:extLst>
              <a:ext uri="{FF2B5EF4-FFF2-40B4-BE49-F238E27FC236}">
                <a16:creationId xmlns:a16="http://schemas.microsoft.com/office/drawing/2014/main" id="{E9BEF261-F510-4BE5-AE7D-734667A3B02E}"/>
              </a:ext>
            </a:extLst>
          </p:cNvPr>
          <p:cNvPicPr>
            <a:picLocks noChangeAspect="1"/>
          </p:cNvPicPr>
          <p:nvPr/>
        </p:nvPicPr>
        <p:blipFill rotWithShape="1">
          <a:blip r:embed="rId2"/>
          <a:srcRect l="3748" t="3273" r="25035" b="1"/>
          <a:stretch/>
        </p:blipFill>
        <p:spPr>
          <a:xfrm>
            <a:off x="3523488" y="10"/>
            <a:ext cx="8668512" cy="6857990"/>
          </a:xfrm>
          <a:prstGeom prst="rect">
            <a:avLst/>
          </a:prstGeom>
        </p:spPr>
      </p:pic>
      <p:sp>
        <p:nvSpPr>
          <p:cNvPr id="16" name="Rectangle 15">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6ACD5A83-C093-42E7-9966-9BFD89101F8C}"/>
              </a:ext>
            </a:extLst>
          </p:cNvPr>
          <p:cNvSpPr>
            <a:spLocks noGrp="1"/>
          </p:cNvSpPr>
          <p:nvPr>
            <p:ph type="ctrTitle"/>
          </p:nvPr>
        </p:nvSpPr>
        <p:spPr>
          <a:xfrm>
            <a:off x="477981" y="1122363"/>
            <a:ext cx="4023360" cy="3204134"/>
          </a:xfrm>
        </p:spPr>
        <p:txBody>
          <a:bodyPr anchor="b">
            <a:normAutofit/>
          </a:bodyPr>
          <a:lstStyle/>
          <a:p>
            <a:pPr algn="l"/>
            <a:r>
              <a:rPr lang="nb-NO" sz="4800" dirty="0"/>
              <a:t>GORDISK</a:t>
            </a:r>
          </a:p>
        </p:txBody>
      </p:sp>
      <p:sp>
        <p:nvSpPr>
          <p:cNvPr id="3" name="Undertittel 2">
            <a:extLst>
              <a:ext uri="{FF2B5EF4-FFF2-40B4-BE49-F238E27FC236}">
                <a16:creationId xmlns:a16="http://schemas.microsoft.com/office/drawing/2014/main" id="{47EC5B67-EFC0-4E2C-B7CD-F29A2DEE972D}"/>
              </a:ext>
            </a:extLst>
          </p:cNvPr>
          <p:cNvSpPr>
            <a:spLocks noGrp="1"/>
          </p:cNvSpPr>
          <p:nvPr>
            <p:ph type="subTitle" idx="1"/>
          </p:nvPr>
        </p:nvSpPr>
        <p:spPr>
          <a:xfrm>
            <a:off x="477980" y="4872922"/>
            <a:ext cx="4023359" cy="1208141"/>
          </a:xfrm>
        </p:spPr>
        <p:txBody>
          <a:bodyPr>
            <a:normAutofit/>
          </a:bodyPr>
          <a:lstStyle/>
          <a:p>
            <a:pPr algn="l"/>
            <a:r>
              <a:rPr lang="en-GB" sz="2000" dirty="0">
                <a:latin typeface="Calibri" panose="020F0502020204030204" pitchFamily="34" charset="0"/>
                <a:ea typeface="Times New Roman" panose="02020603050405020304" pitchFamily="18" charset="0"/>
              </a:rPr>
              <a:t>Marit Hagland, </a:t>
            </a:r>
          </a:p>
          <a:p>
            <a:pPr algn="l"/>
            <a:r>
              <a:rPr lang="en-GB" sz="2000" dirty="0" err="1">
                <a:latin typeface="Calibri" panose="020F0502020204030204" pitchFamily="34" charset="0"/>
                <a:ea typeface="Times New Roman" panose="02020603050405020304" pitchFamily="18" charset="0"/>
              </a:rPr>
              <a:t>leder</a:t>
            </a:r>
            <a:r>
              <a:rPr lang="en-GB" sz="2000" dirty="0">
                <a:latin typeface="Calibri" panose="020F0502020204030204" pitchFamily="34" charset="0"/>
                <a:ea typeface="Times New Roman" panose="02020603050405020304" pitchFamily="18" charset="0"/>
              </a:rPr>
              <a:t> for Norwegian Smart Care Lab</a:t>
            </a:r>
            <a:endParaRPr lang="nb-NO" sz="2000" dirty="0"/>
          </a:p>
        </p:txBody>
      </p:sp>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0177353"/>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1A4E57B7-0F40-4DF9-A9DF-6FE3CD8613E3}"/>
              </a:ext>
            </a:extLst>
          </p:cNvPr>
          <p:cNvPicPr>
            <a:picLocks noChangeAspect="1"/>
          </p:cNvPicPr>
          <p:nvPr/>
        </p:nvPicPr>
        <p:blipFill rotWithShape="1">
          <a:blip r:embed="rId2">
            <a:extLst>
              <a:ext uri="{28A0092B-C50C-407E-A947-70E740481C1C}">
                <a14:useLocalDpi xmlns:a14="http://schemas.microsoft.com/office/drawing/2010/main" val="0"/>
              </a:ext>
            </a:extLst>
          </a:blip>
          <a:srcRect l="23460" r="17984"/>
          <a:stretch/>
        </p:blipFill>
        <p:spPr>
          <a:xfrm>
            <a:off x="0" y="0"/>
            <a:ext cx="6023729" cy="6858000"/>
          </a:xfrm>
          <a:prstGeom prst="rect">
            <a:avLst/>
          </a:prstGeom>
        </p:spPr>
      </p:pic>
      <p:sp>
        <p:nvSpPr>
          <p:cNvPr id="9" name="TekstSylinder 8">
            <a:extLst>
              <a:ext uri="{FF2B5EF4-FFF2-40B4-BE49-F238E27FC236}">
                <a16:creationId xmlns:a16="http://schemas.microsoft.com/office/drawing/2014/main" id="{6B78A860-8687-4A3C-B348-6FB7A74F266A}"/>
              </a:ext>
            </a:extLst>
          </p:cNvPr>
          <p:cNvSpPr txBox="1"/>
          <p:nvPr/>
        </p:nvSpPr>
        <p:spPr>
          <a:xfrm>
            <a:off x="6303390" y="2280587"/>
            <a:ext cx="5608948" cy="3416320"/>
          </a:xfrm>
          <a:prstGeom prst="rect">
            <a:avLst/>
          </a:prstGeom>
          <a:noFill/>
        </p:spPr>
        <p:txBody>
          <a:bodyPr wrap="square" rtlCol="0">
            <a:spAutoFit/>
          </a:bodyPr>
          <a:lstStyle/>
          <a:p>
            <a:pPr marL="342900" lvl="0" indent="-342900">
              <a:buFont typeface="+mj-lt"/>
              <a:buAutoNum type="arabicPeriod"/>
            </a:pPr>
            <a:r>
              <a:rPr lang="nb-NO" sz="2000" dirty="0">
                <a:effectLst/>
                <a:ea typeface="Times New Roman" panose="02020603050405020304" pitchFamily="18" charset="0"/>
              </a:rPr>
              <a:t>Hva tenker du om en felles nasjonal godkjenningsordning for helseapplikasjoner i Norge?</a:t>
            </a:r>
          </a:p>
          <a:p>
            <a:pPr marL="342900" lvl="0" indent="-342900">
              <a:buFont typeface="+mj-lt"/>
              <a:buAutoNum type="arabicPeriod"/>
            </a:pPr>
            <a:r>
              <a:rPr lang="nb-NO" sz="2000" dirty="0">
                <a:effectLst/>
                <a:ea typeface="Times New Roman" panose="02020603050405020304" pitchFamily="18" charset="0"/>
              </a:rPr>
              <a:t>Hva bør vi tenke på hvis vi skal utvikle en helhetlig godkjenningsordning i Norge?</a:t>
            </a:r>
          </a:p>
          <a:p>
            <a:pPr marL="342900" lvl="0" indent="-342900">
              <a:buFont typeface="+mj-lt"/>
              <a:buAutoNum type="arabicPeriod"/>
            </a:pPr>
            <a:r>
              <a:rPr lang="nb-NO" sz="2000" dirty="0">
                <a:effectLst/>
                <a:ea typeface="Times New Roman" panose="02020603050405020304" pitchFamily="18" charset="0"/>
              </a:rPr>
              <a:t>Kjenner du til initiativ som bør koordineres med dette arbeidet?</a:t>
            </a:r>
          </a:p>
          <a:p>
            <a:pPr marL="342900" lvl="0" indent="-342900">
              <a:buFont typeface="+mj-lt"/>
              <a:buAutoNum type="arabicPeriod"/>
            </a:pPr>
            <a:r>
              <a:rPr lang="nb-NO" sz="2000" dirty="0">
                <a:effectLst/>
                <a:ea typeface="Times New Roman" panose="02020603050405020304" pitchFamily="18" charset="0"/>
              </a:rPr>
              <a:t>Har du noe konkret du tenker at du kan bidra med inn i et slikt prosjekt?</a:t>
            </a:r>
          </a:p>
          <a:p>
            <a:pPr lvl="0"/>
            <a:endParaRPr lang="nb-NO" dirty="0">
              <a:ea typeface="Times New Roman" panose="02020603050405020304" pitchFamily="18" charset="0"/>
            </a:endParaRPr>
          </a:p>
          <a:p>
            <a:pPr lvl="0"/>
            <a:r>
              <a:rPr lang="nb-NO" sz="1800" dirty="0">
                <a:effectLst/>
                <a:ea typeface="Times New Roman" panose="02020603050405020304" pitchFamily="18" charset="0"/>
              </a:rPr>
              <a:t>Du får spørsmålene tilsendt på e-post.</a:t>
            </a:r>
          </a:p>
        </p:txBody>
      </p:sp>
      <p:sp>
        <p:nvSpPr>
          <p:cNvPr id="2" name="TekstSylinder 1">
            <a:extLst>
              <a:ext uri="{FF2B5EF4-FFF2-40B4-BE49-F238E27FC236}">
                <a16:creationId xmlns:a16="http://schemas.microsoft.com/office/drawing/2014/main" id="{0009466C-E688-4F27-B2DB-5CEB6FC735AB}"/>
              </a:ext>
            </a:extLst>
          </p:cNvPr>
          <p:cNvSpPr txBox="1"/>
          <p:nvPr/>
        </p:nvSpPr>
        <p:spPr>
          <a:xfrm>
            <a:off x="5967046" y="827645"/>
            <a:ext cx="6224954" cy="907941"/>
          </a:xfrm>
          <a:prstGeom prst="rect">
            <a:avLst/>
          </a:prstGeom>
          <a:noFill/>
        </p:spPr>
        <p:txBody>
          <a:bodyPr wrap="square" rtlCol="0">
            <a:spAutoFit/>
          </a:bodyPr>
          <a:lstStyle/>
          <a:p>
            <a:pPr algn="ctr"/>
            <a:endParaRPr lang="nb-NO" sz="2500" noProof="1">
              <a:latin typeface="Avenir Next LT Pro" panose="020B0504020202020204" pitchFamily="34" charset="0"/>
            </a:endParaRPr>
          </a:p>
          <a:p>
            <a:pPr algn="ctr"/>
            <a:r>
              <a:rPr lang="nb-NO" sz="2800" dirty="0">
                <a:solidFill>
                  <a:srgbClr val="0A0A0A"/>
                </a:solidFill>
              </a:rPr>
              <a:t>Tenk gjerne over disse spørsmålene:</a:t>
            </a:r>
            <a:endParaRPr lang="nb-NO" sz="2800" b="0" i="0" dirty="0">
              <a:solidFill>
                <a:srgbClr val="0A0A0A"/>
              </a:solidFill>
              <a:effectLst/>
            </a:endParaRPr>
          </a:p>
        </p:txBody>
      </p:sp>
    </p:spTree>
    <p:extLst>
      <p:ext uri="{BB962C8B-B14F-4D97-AF65-F5344CB8AC3E}">
        <p14:creationId xmlns:p14="http://schemas.microsoft.com/office/powerpoint/2010/main" val="3786677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AA9A5BEE-4B3D-458D-9BDD-FDB45F3E776C}"/>
              </a:ext>
            </a:extLst>
          </p:cNvPr>
          <p:cNvPicPr>
            <a:picLocks noChangeAspect="1"/>
          </p:cNvPicPr>
          <p:nvPr/>
        </p:nvPicPr>
        <p:blipFill rotWithShape="1">
          <a:blip r:embed="rId2"/>
          <a:srcRect l="11822" t="6484" r="27302" b="-1"/>
          <a:stretch/>
        </p:blipFill>
        <p:spPr>
          <a:xfrm>
            <a:off x="3523488" y="10"/>
            <a:ext cx="8668512" cy="6857990"/>
          </a:xfrm>
          <a:prstGeom prst="rect">
            <a:avLst/>
          </a:prstGeom>
        </p:spPr>
      </p:pic>
      <p:sp>
        <p:nvSpPr>
          <p:cNvPr id="15" name="Rectangle 14">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tel 3">
            <a:extLst>
              <a:ext uri="{FF2B5EF4-FFF2-40B4-BE49-F238E27FC236}">
                <a16:creationId xmlns:a16="http://schemas.microsoft.com/office/drawing/2014/main" id="{21F9615A-DDC4-44C7-8D15-699EC83DEEB2}"/>
              </a:ext>
            </a:extLst>
          </p:cNvPr>
          <p:cNvSpPr>
            <a:spLocks noGrp="1"/>
          </p:cNvSpPr>
          <p:nvPr>
            <p:ph type="title"/>
          </p:nvPr>
        </p:nvSpPr>
        <p:spPr>
          <a:xfrm>
            <a:off x="371093" y="1161288"/>
            <a:ext cx="5852725" cy="1124712"/>
          </a:xfrm>
        </p:spPr>
        <p:txBody>
          <a:bodyPr anchor="b">
            <a:noAutofit/>
          </a:bodyPr>
          <a:lstStyle/>
          <a:p>
            <a:r>
              <a:rPr lang="en-US" sz="2000" b="1" i="0" kern="1200" dirty="0" err="1">
                <a:effectLst/>
                <a:latin typeface="+mj-lt"/>
                <a:ea typeface="+mj-ea"/>
                <a:cs typeface="+mj-cs"/>
              </a:rPr>
              <a:t>Forenkle</a:t>
            </a:r>
            <a:r>
              <a:rPr lang="en-US" sz="2000" b="1" i="0" kern="1200" dirty="0">
                <a:effectLst/>
                <a:latin typeface="+mj-lt"/>
                <a:ea typeface="+mj-ea"/>
                <a:cs typeface="+mj-cs"/>
              </a:rPr>
              <a:t> </a:t>
            </a:r>
            <a:r>
              <a:rPr lang="en-US" sz="2000" b="1" i="0" kern="1200" dirty="0" err="1">
                <a:effectLst/>
                <a:latin typeface="+mj-lt"/>
                <a:ea typeface="+mj-ea"/>
                <a:cs typeface="+mj-cs"/>
              </a:rPr>
              <a:t>markedsadgang</a:t>
            </a:r>
            <a:r>
              <a:rPr lang="en-US" sz="2000" b="1" i="0" kern="1200" dirty="0">
                <a:effectLst/>
                <a:latin typeface="+mj-lt"/>
                <a:ea typeface="+mj-ea"/>
                <a:cs typeface="+mj-cs"/>
              </a:rPr>
              <a:t> </a:t>
            </a:r>
            <a:r>
              <a:rPr lang="en-US" sz="2000" b="1" i="0" kern="1200" dirty="0" err="1">
                <a:effectLst/>
                <a:latin typeface="+mj-lt"/>
                <a:ea typeface="+mj-ea"/>
                <a:cs typeface="+mj-cs"/>
              </a:rPr>
              <a:t>og</a:t>
            </a:r>
            <a:r>
              <a:rPr lang="en-US" sz="2000" b="1" i="0" kern="1200" dirty="0">
                <a:effectLst/>
                <a:latin typeface="+mj-lt"/>
                <a:ea typeface="+mj-ea"/>
                <a:cs typeface="+mj-cs"/>
              </a:rPr>
              <a:t> </a:t>
            </a:r>
            <a:r>
              <a:rPr lang="en-US" sz="2000" b="1" i="0" kern="1200" dirty="0" err="1">
                <a:effectLst/>
                <a:latin typeface="+mj-lt"/>
                <a:ea typeface="+mj-ea"/>
                <a:cs typeface="+mj-cs"/>
              </a:rPr>
              <a:t>opptak</a:t>
            </a:r>
            <a:r>
              <a:rPr lang="en-US" sz="2000" b="1" i="0" kern="1200" dirty="0">
                <a:effectLst/>
                <a:latin typeface="+mj-lt"/>
                <a:ea typeface="+mj-ea"/>
                <a:cs typeface="+mj-cs"/>
              </a:rPr>
              <a:t> av </a:t>
            </a:r>
            <a:r>
              <a:rPr lang="en-US" sz="2000" b="1" i="0" kern="1200" dirty="0" err="1">
                <a:effectLst/>
                <a:latin typeface="+mj-lt"/>
                <a:ea typeface="+mj-ea"/>
                <a:cs typeface="+mj-cs"/>
              </a:rPr>
              <a:t>innovativ</a:t>
            </a:r>
            <a:r>
              <a:rPr lang="en-US" sz="2000" b="1" i="0" kern="1200" dirty="0">
                <a:effectLst/>
                <a:latin typeface="+mj-lt"/>
                <a:ea typeface="+mj-ea"/>
                <a:cs typeface="+mj-cs"/>
              </a:rPr>
              <a:t> digital </a:t>
            </a:r>
            <a:r>
              <a:rPr lang="en-US" sz="2000" b="1" i="0" kern="1200" dirty="0" err="1">
                <a:effectLst/>
                <a:latin typeface="+mj-lt"/>
                <a:ea typeface="+mj-ea"/>
                <a:cs typeface="+mj-cs"/>
              </a:rPr>
              <a:t>helseteknologi</a:t>
            </a:r>
            <a:r>
              <a:rPr lang="en-US" sz="2000" b="1" i="0" kern="1200" dirty="0">
                <a:effectLst/>
                <a:latin typeface="+mj-lt"/>
                <a:ea typeface="+mj-ea"/>
                <a:cs typeface="+mj-cs"/>
              </a:rPr>
              <a:t> i Norge </a:t>
            </a:r>
            <a:r>
              <a:rPr lang="en-US" sz="2000" b="1" i="0" kern="1200" dirty="0" err="1">
                <a:effectLst/>
                <a:latin typeface="+mj-lt"/>
                <a:ea typeface="+mj-ea"/>
                <a:cs typeface="+mj-cs"/>
              </a:rPr>
              <a:t>gjennom</a:t>
            </a:r>
            <a:r>
              <a:rPr lang="en-US" sz="2000" b="1" i="0" kern="1200" dirty="0">
                <a:effectLst/>
                <a:latin typeface="+mj-lt"/>
                <a:ea typeface="+mj-ea"/>
                <a:cs typeface="+mj-cs"/>
              </a:rPr>
              <a:t> </a:t>
            </a:r>
            <a:r>
              <a:rPr lang="en-US" sz="2000" b="1" i="0" kern="1200" dirty="0" err="1">
                <a:effectLst/>
                <a:latin typeface="+mj-lt"/>
                <a:ea typeface="+mj-ea"/>
                <a:cs typeface="+mj-cs"/>
              </a:rPr>
              <a:t>en</a:t>
            </a:r>
            <a:r>
              <a:rPr lang="en-US" sz="2000" b="1" i="0" kern="1200" dirty="0">
                <a:effectLst/>
                <a:latin typeface="+mj-lt"/>
                <a:ea typeface="+mj-ea"/>
                <a:cs typeface="+mj-cs"/>
              </a:rPr>
              <a:t> </a:t>
            </a:r>
            <a:r>
              <a:rPr lang="en-US" sz="2000" b="1" i="0" kern="1200" dirty="0" err="1">
                <a:effectLst/>
                <a:latin typeface="+mj-lt"/>
                <a:ea typeface="+mj-ea"/>
                <a:cs typeface="+mj-cs"/>
              </a:rPr>
              <a:t>risikobasert</a:t>
            </a:r>
            <a:r>
              <a:rPr lang="en-US" sz="2000" b="1" i="0" kern="1200" dirty="0">
                <a:effectLst/>
                <a:latin typeface="+mj-lt"/>
                <a:ea typeface="+mj-ea"/>
                <a:cs typeface="+mj-cs"/>
              </a:rPr>
              <a:t> </a:t>
            </a:r>
            <a:r>
              <a:rPr lang="en-US" sz="2000" b="1" i="0" kern="1200" dirty="0" err="1">
                <a:effectLst/>
                <a:latin typeface="+mj-lt"/>
                <a:ea typeface="+mj-ea"/>
                <a:cs typeface="+mj-cs"/>
              </a:rPr>
              <a:t>godkjenningsordning</a:t>
            </a:r>
            <a:r>
              <a:rPr lang="en-US" sz="2000" b="1" i="0" kern="1200" dirty="0">
                <a:effectLst/>
                <a:latin typeface="+mj-lt"/>
                <a:ea typeface="+mj-ea"/>
                <a:cs typeface="+mj-cs"/>
              </a:rPr>
              <a:t> for </a:t>
            </a:r>
            <a:r>
              <a:rPr lang="en-US" sz="2000" b="1" i="0" kern="1200" dirty="0" err="1">
                <a:effectLst/>
                <a:latin typeface="+mj-lt"/>
                <a:ea typeface="+mj-ea"/>
                <a:cs typeface="+mj-cs"/>
              </a:rPr>
              <a:t>digitale</a:t>
            </a:r>
            <a:r>
              <a:rPr lang="en-US" sz="2000" b="1" i="0" kern="1200" dirty="0">
                <a:effectLst/>
                <a:latin typeface="+mj-lt"/>
                <a:ea typeface="+mj-ea"/>
                <a:cs typeface="+mj-cs"/>
              </a:rPr>
              <a:t> </a:t>
            </a:r>
            <a:r>
              <a:rPr lang="en-US" sz="2000" b="1" i="0" kern="1200" dirty="0" err="1">
                <a:effectLst/>
                <a:latin typeface="+mj-lt"/>
                <a:ea typeface="+mj-ea"/>
                <a:cs typeface="+mj-cs"/>
              </a:rPr>
              <a:t>helseverktøy</a:t>
            </a:r>
            <a:r>
              <a:rPr lang="en-US" sz="2000" b="1" i="0" kern="1200" dirty="0">
                <a:effectLst/>
                <a:latin typeface="+mj-lt"/>
                <a:ea typeface="+mj-ea"/>
                <a:cs typeface="+mj-cs"/>
              </a:rPr>
              <a:t>. </a:t>
            </a:r>
            <a:br>
              <a:rPr lang="en-US" sz="2000" b="1" kern="1200" dirty="0">
                <a:latin typeface="+mj-lt"/>
                <a:ea typeface="+mj-ea"/>
                <a:cs typeface="+mj-cs"/>
              </a:rPr>
            </a:br>
            <a:endParaRPr lang="nb-NO" sz="2000" b="1" dirty="0"/>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 name="Plassholder for innhold 4">
            <a:extLst>
              <a:ext uri="{FF2B5EF4-FFF2-40B4-BE49-F238E27FC236}">
                <a16:creationId xmlns:a16="http://schemas.microsoft.com/office/drawing/2014/main" id="{EE5BB773-17BD-4D1D-8260-1FE104533072}"/>
              </a:ext>
            </a:extLst>
          </p:cNvPr>
          <p:cNvGraphicFramePr>
            <a:graphicFrameLocks noGrp="1"/>
          </p:cNvGraphicFramePr>
          <p:nvPr>
            <p:ph idx="1"/>
          </p:nvPr>
        </p:nvGraphicFramePr>
        <p:xfrm>
          <a:off x="371094" y="2718054"/>
          <a:ext cx="3438906" cy="32072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180312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390D5D40EBBCBB47A2251ABC5A63CEDC" ma:contentTypeVersion="11" ma:contentTypeDescription="Opprett et nytt dokument." ma:contentTypeScope="" ma:versionID="801ac889f046584f9425ba3d0c7d8cb1">
  <xsd:schema xmlns:xsd="http://www.w3.org/2001/XMLSchema" xmlns:xs="http://www.w3.org/2001/XMLSchema" xmlns:p="http://schemas.microsoft.com/office/2006/metadata/properties" xmlns:ns2="293a03b6-48d1-4db9-871b-e6713df78fa2" xmlns:ns3="b1dd4186-26b3-4e2c-83f5-8127ecd1ed23" targetNamespace="http://schemas.microsoft.com/office/2006/metadata/properties" ma:root="true" ma:fieldsID="e49c868aa74f7013bdaf84dac58b29db" ns2:_="" ns3:_="">
    <xsd:import namespace="293a03b6-48d1-4db9-871b-e6713df78fa2"/>
    <xsd:import namespace="b1dd4186-26b3-4e2c-83f5-8127ecd1ed2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3a03b6-48d1-4db9-871b-e6713df78f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1dd4186-26b3-4e2c-83f5-8127ecd1ed23" elementFormDefault="qualified">
    <xsd:import namespace="http://schemas.microsoft.com/office/2006/documentManagement/types"/>
    <xsd:import namespace="http://schemas.microsoft.com/office/infopath/2007/PartnerControls"/>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02548B-554F-4B2D-BC9D-C186D288F6F3}">
  <ds:schemaRefs>
    <ds:schemaRef ds:uri="http://purl.org/dc/dcmitype/"/>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purl.org/dc/elements/1.1/"/>
    <ds:schemaRef ds:uri="293a03b6-48d1-4db9-871b-e6713df78fa2"/>
    <ds:schemaRef ds:uri="http://schemas.openxmlformats.org/package/2006/metadata/core-properties"/>
    <ds:schemaRef ds:uri="b1dd4186-26b3-4e2c-83f5-8127ecd1ed23"/>
    <ds:schemaRef ds:uri="http://purl.org/dc/terms/"/>
  </ds:schemaRefs>
</ds:datastoreItem>
</file>

<file path=customXml/itemProps2.xml><?xml version="1.0" encoding="utf-8"?>
<ds:datastoreItem xmlns:ds="http://schemas.openxmlformats.org/officeDocument/2006/customXml" ds:itemID="{23DC185C-8D3B-4ECE-91B9-EE10F80FDCD8}">
  <ds:schemaRefs>
    <ds:schemaRef ds:uri="http://schemas.microsoft.com/sharepoint/v3/contenttype/forms"/>
  </ds:schemaRefs>
</ds:datastoreItem>
</file>

<file path=customXml/itemProps3.xml><?xml version="1.0" encoding="utf-8"?>
<ds:datastoreItem xmlns:ds="http://schemas.openxmlformats.org/officeDocument/2006/customXml" ds:itemID="{C157844A-35D4-4E79-A8C8-CEBF99411C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3a03b6-48d1-4db9-871b-e6713df78fa2"/>
    <ds:schemaRef ds:uri="b1dd4186-26b3-4e2c-83f5-8127ecd1ed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TotalTime>
  <Words>572</Words>
  <Application>Microsoft Office PowerPoint</Application>
  <PresentationFormat>Widescreen</PresentationFormat>
  <Paragraphs>91</Paragraphs>
  <Slides>16</Slides>
  <Notes>0</Notes>
  <HiddenSlides>0</HiddenSlides>
  <MMClips>0</MMClips>
  <ScaleCrop>false</ScaleCrop>
  <HeadingPairs>
    <vt:vector size="6" baseType="variant">
      <vt:variant>
        <vt:lpstr>Brukte skrifter</vt:lpstr>
      </vt:variant>
      <vt:variant>
        <vt:i4>8</vt:i4>
      </vt:variant>
      <vt:variant>
        <vt:lpstr>Tema</vt:lpstr>
      </vt:variant>
      <vt:variant>
        <vt:i4>2</vt:i4>
      </vt:variant>
      <vt:variant>
        <vt:lpstr>Lysbildetitler</vt:lpstr>
      </vt:variant>
      <vt:variant>
        <vt:i4>16</vt:i4>
      </vt:variant>
    </vt:vector>
  </HeadingPairs>
  <TitlesOfParts>
    <vt:vector size="26" baseType="lpstr">
      <vt:lpstr>Arial</vt:lpstr>
      <vt:lpstr>Avenir Next LT Pro</vt:lpstr>
      <vt:lpstr>Avenir Next LT Pro Light</vt:lpstr>
      <vt:lpstr>Bradley Hand ITC</vt:lpstr>
      <vt:lpstr>Calibri</vt:lpstr>
      <vt:lpstr>Calibri Light</vt:lpstr>
      <vt:lpstr>Proxima Nova</vt:lpstr>
      <vt:lpstr>Verdana</vt:lpstr>
      <vt:lpstr>Office-tema</vt:lpstr>
      <vt:lpstr>1_Office-tema</vt:lpstr>
      <vt:lpstr>PowerPoint-presentasjon</vt:lpstr>
      <vt:lpstr>PowerPoint-presentasjon</vt:lpstr>
      <vt:lpstr>PowerPoint-presentasjon</vt:lpstr>
      <vt:lpstr>PowerPoint-presentasjon</vt:lpstr>
      <vt:lpstr>PowerPoint-presentasjon</vt:lpstr>
      <vt:lpstr>PowerPoint-presentasjon</vt:lpstr>
      <vt:lpstr>GORDISK</vt:lpstr>
      <vt:lpstr>PowerPoint-presentasjon</vt:lpstr>
      <vt:lpstr>Forenkle markedsadgang og opptak av innovativ digital helseteknologi i Norge gjennom en risikobasert godkjenningsordning for digitale helseverktøy.  </vt:lpstr>
      <vt:lpstr>Viktige avklaringer er   Hvilke digitale helseverktøy bør inkluderes i en godkjenningsordning?  Er det muligheter for å designe ulike godkjenningsforløp for helseverktøy med ulike risikoprofiler?  Hvem er interessentene i en godkjenningsordning, og hvordan kan vi involvere dem i hovedprosjektet for å sikre en robust behovskartlegging og forankring av den endelige ordningen?  Hvordan jobber man med godkjenning av digitale helseverktøy i andre land, og hva kan vi lære fra disse prosessene om krav, prosess, risikobaserte tilnærminger, eierskap, drift, forvaltning, involvering, forretningsmodell, etc?  Finnes det gode bransjeinitiativer som vi kan bruke videre?  Hvordan kan teste dette ut i et hovedprosjektet?  </vt:lpstr>
      <vt:lpstr>PowerPoint-presentasjon</vt:lpstr>
      <vt:lpstr>PowerPoint-presentasjon</vt:lpstr>
      <vt:lpstr>PowerPoint-presentasjon</vt:lpstr>
      <vt:lpstr>PowerPoint-presentasjon</vt:lpstr>
      <vt:lpstr>GORDISK </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Jofrid Åsland</dc:creator>
  <cp:lastModifiedBy>Marit Hagland</cp:lastModifiedBy>
  <cp:revision>2</cp:revision>
  <dcterms:created xsi:type="dcterms:W3CDTF">2020-10-19T19:24:05Z</dcterms:created>
  <dcterms:modified xsi:type="dcterms:W3CDTF">2020-10-20T08:40:23Z</dcterms:modified>
</cp:coreProperties>
</file>