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3" r:id="rId5"/>
    <p:sldId id="266" r:id="rId6"/>
    <p:sldId id="268" r:id="rId7"/>
    <p:sldId id="264" r:id="rId8"/>
    <p:sldId id="262" r:id="rId9"/>
    <p:sldId id="269" r:id="rId10"/>
    <p:sldId id="270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72E867-0564-4D82-BEB8-31B006277E5E}" v="109" dt="2021-04-13T12:25:13.392"/>
    <p1510:client id="{5BCA62F2-DC47-AE2D-7E69-02F81273E412}" v="37" dt="2021-03-10T21:23:05.411"/>
    <p1510:client id="{BBF42A42-B075-43DB-BD37-E23F958BEC6B}" v="835" dt="2021-03-10T22:18:35.097"/>
    <p1510:client id="{DA0F73FC-CBAA-4407-9D77-93DFF76DF94B}" v="84" dt="2021-04-13T11:15:57.746"/>
    <p1510:client id="{E03CBFF1-22D0-46E8-AD3E-A760D6A0FF85}" v="2" dt="2021-03-05T14:49:03.527"/>
    <p1510:client id="{FBFC8249-ABB9-479D-8C4E-6F3D0E5F508E}" v="306" dt="2021-03-10T21:18:41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ønnaug Holterman" userId="S::ronnaug.holterman@rogbr.no::c6791193-484a-4b75-9739-ada83dc7d8ec" providerId="AD" clId="Web-{E03CBFF1-22D0-46E8-AD3E-A760D6A0FF85}"/>
    <pc:docChg chg="addSld delSld">
      <pc:chgData name="Rønnaug Holterman" userId="S::ronnaug.holterman@rogbr.no::c6791193-484a-4b75-9739-ada83dc7d8ec" providerId="AD" clId="Web-{E03CBFF1-22D0-46E8-AD3E-A760D6A0FF85}" dt="2021-03-05T14:49:03.527" v="1"/>
      <pc:docMkLst>
        <pc:docMk/>
      </pc:docMkLst>
      <pc:sldChg chg="del">
        <pc:chgData name="Rønnaug Holterman" userId="S::ronnaug.holterman@rogbr.no::c6791193-484a-4b75-9739-ada83dc7d8ec" providerId="AD" clId="Web-{E03CBFF1-22D0-46E8-AD3E-A760D6A0FF85}" dt="2021-03-05T14:49:03.527" v="1"/>
        <pc:sldMkLst>
          <pc:docMk/>
          <pc:sldMk cId="3510114905" sldId="259"/>
        </pc:sldMkLst>
      </pc:sldChg>
      <pc:sldChg chg="add replId">
        <pc:chgData name="Rønnaug Holterman" userId="S::ronnaug.holterman@rogbr.no::c6791193-484a-4b75-9739-ada83dc7d8ec" providerId="AD" clId="Web-{E03CBFF1-22D0-46E8-AD3E-A760D6A0FF85}" dt="2021-03-05T14:48:36.932" v="0"/>
        <pc:sldMkLst>
          <pc:docMk/>
          <pc:sldMk cId="1508857250" sldId="262"/>
        </pc:sldMkLst>
      </pc:sldChg>
    </pc:docChg>
  </pc:docChgLst>
  <pc:docChgLst>
    <pc:chgData name="Rønnaug Holterman" userId="S::ronnaug.holterman@rogbr.no::c6791193-484a-4b75-9739-ada83dc7d8ec" providerId="AD" clId="Web-{DA0F73FC-CBAA-4407-9D77-93DFF76DF94B}"/>
    <pc:docChg chg="modSld">
      <pc:chgData name="Rønnaug Holterman" userId="S::ronnaug.holterman@rogbr.no::c6791193-484a-4b75-9739-ada83dc7d8ec" providerId="AD" clId="Web-{DA0F73FC-CBAA-4407-9D77-93DFF76DF94B}" dt="2021-04-13T11:15:57.746" v="40" actId="20577"/>
      <pc:docMkLst>
        <pc:docMk/>
      </pc:docMkLst>
      <pc:sldChg chg="modSp">
        <pc:chgData name="Rønnaug Holterman" userId="S::ronnaug.holterman@rogbr.no::c6791193-484a-4b75-9739-ada83dc7d8ec" providerId="AD" clId="Web-{DA0F73FC-CBAA-4407-9D77-93DFF76DF94B}" dt="2021-04-13T11:15:57.746" v="40" actId="20577"/>
        <pc:sldMkLst>
          <pc:docMk/>
          <pc:sldMk cId="1710336053" sldId="269"/>
        </pc:sldMkLst>
        <pc:spChg chg="mod">
          <ac:chgData name="Rønnaug Holterman" userId="S::ronnaug.holterman@rogbr.no::c6791193-484a-4b75-9739-ada83dc7d8ec" providerId="AD" clId="Web-{DA0F73FC-CBAA-4407-9D77-93DFF76DF94B}" dt="2021-04-13T11:15:57.746" v="40" actId="20577"/>
          <ac:spMkLst>
            <pc:docMk/>
            <pc:sldMk cId="1710336053" sldId="269"/>
            <ac:spMk id="3" creationId="{F4AC5813-8719-4FF3-9038-3DFD787C4E16}"/>
          </ac:spMkLst>
        </pc:spChg>
      </pc:sldChg>
    </pc:docChg>
  </pc:docChgLst>
  <pc:docChgLst>
    <pc:chgData name="Rønnaug Holterman" userId="S::ronnaug.holterman@rogbr.no::c6791193-484a-4b75-9739-ada83dc7d8ec" providerId="AD" clId="Web-{BBF42A42-B075-43DB-BD37-E23F958BEC6B}"/>
    <pc:docChg chg="addSld delSld modSld sldOrd">
      <pc:chgData name="Rønnaug Holterman" userId="S::ronnaug.holterman@rogbr.no::c6791193-484a-4b75-9739-ada83dc7d8ec" providerId="AD" clId="Web-{BBF42A42-B075-43DB-BD37-E23F958BEC6B}" dt="2021-03-10T22:18:35.097" v="526" actId="20577"/>
      <pc:docMkLst>
        <pc:docMk/>
      </pc:docMkLst>
      <pc:sldChg chg="del">
        <pc:chgData name="Rønnaug Holterman" userId="S::ronnaug.holterman@rogbr.no::c6791193-484a-4b75-9739-ada83dc7d8ec" providerId="AD" clId="Web-{BBF42A42-B075-43DB-BD37-E23F958BEC6B}" dt="2021-03-10T21:47:24.206" v="162"/>
        <pc:sldMkLst>
          <pc:docMk/>
          <pc:sldMk cId="312928690" sldId="256"/>
        </pc:sldMkLst>
      </pc:sldChg>
      <pc:sldChg chg="del ord">
        <pc:chgData name="Rønnaug Holterman" userId="S::ronnaug.holterman@rogbr.no::c6791193-484a-4b75-9739-ada83dc7d8ec" providerId="AD" clId="Web-{BBF42A42-B075-43DB-BD37-E23F958BEC6B}" dt="2021-03-10T21:38:38.365" v="114"/>
        <pc:sldMkLst>
          <pc:docMk/>
          <pc:sldMk cId="738477477" sldId="257"/>
        </pc:sldMkLst>
      </pc:sldChg>
      <pc:sldChg chg="del">
        <pc:chgData name="Rønnaug Holterman" userId="S::ronnaug.holterman@rogbr.no::c6791193-484a-4b75-9739-ada83dc7d8ec" providerId="AD" clId="Web-{BBF42A42-B075-43DB-BD37-E23F958BEC6B}" dt="2021-03-10T21:47:20.409" v="161"/>
        <pc:sldMkLst>
          <pc:docMk/>
          <pc:sldMk cId="2795113265" sldId="258"/>
        </pc:sldMkLst>
      </pc:sldChg>
      <pc:sldChg chg="del">
        <pc:chgData name="Rønnaug Holterman" userId="S::ronnaug.holterman@rogbr.no::c6791193-484a-4b75-9739-ada83dc7d8ec" providerId="AD" clId="Web-{BBF42A42-B075-43DB-BD37-E23F958BEC6B}" dt="2021-03-10T21:47:16.909" v="160"/>
        <pc:sldMkLst>
          <pc:docMk/>
          <pc:sldMk cId="1259859913" sldId="260"/>
        </pc:sldMkLst>
      </pc:sldChg>
      <pc:sldChg chg="del">
        <pc:chgData name="Rønnaug Holterman" userId="S::ronnaug.holterman@rogbr.no::c6791193-484a-4b75-9739-ada83dc7d8ec" providerId="AD" clId="Web-{BBF42A42-B075-43DB-BD37-E23F958BEC6B}" dt="2021-03-10T21:38:43.240" v="115"/>
        <pc:sldMkLst>
          <pc:docMk/>
          <pc:sldMk cId="272570741" sldId="261"/>
        </pc:sldMkLst>
      </pc:sldChg>
      <pc:sldChg chg="addSp delSp modSp">
        <pc:chgData name="Rønnaug Holterman" userId="S::ronnaug.holterman@rogbr.no::c6791193-484a-4b75-9739-ada83dc7d8ec" providerId="AD" clId="Web-{BBF42A42-B075-43DB-BD37-E23F958BEC6B}" dt="2021-03-10T22:18:35.097" v="526" actId="20577"/>
        <pc:sldMkLst>
          <pc:docMk/>
          <pc:sldMk cId="1508857250" sldId="262"/>
        </pc:sldMkLst>
        <pc:spChg chg="mod">
          <ac:chgData name="Rønnaug Holterman" userId="S::ronnaug.holterman@rogbr.no::c6791193-484a-4b75-9739-ada83dc7d8ec" providerId="AD" clId="Web-{BBF42A42-B075-43DB-BD37-E23F958BEC6B}" dt="2021-03-10T21:59:47.991" v="320" actId="14100"/>
          <ac:spMkLst>
            <pc:docMk/>
            <pc:sldMk cId="1508857250" sldId="262"/>
            <ac:spMk id="3" creationId="{00000000-0000-0000-0000-000000000000}"/>
          </ac:spMkLst>
        </pc:spChg>
        <pc:spChg chg="mod">
          <ac:chgData name="Rønnaug Holterman" userId="S::ronnaug.holterman@rogbr.no::c6791193-484a-4b75-9739-ada83dc7d8ec" providerId="AD" clId="Web-{BBF42A42-B075-43DB-BD37-E23F958BEC6B}" dt="2021-03-10T22:03:08.558" v="388" actId="20577"/>
          <ac:spMkLst>
            <pc:docMk/>
            <pc:sldMk cId="1508857250" sldId="262"/>
            <ac:spMk id="4" creationId="{00000000-0000-0000-0000-000000000000}"/>
          </ac:spMkLst>
        </pc:spChg>
        <pc:spChg chg="mod">
          <ac:chgData name="Rønnaug Holterman" userId="S::ronnaug.holterman@rogbr.no::c6791193-484a-4b75-9739-ada83dc7d8ec" providerId="AD" clId="Web-{BBF42A42-B075-43DB-BD37-E23F958BEC6B}" dt="2021-03-10T22:18:35.097" v="526" actId="20577"/>
          <ac:spMkLst>
            <pc:docMk/>
            <pc:sldMk cId="1508857250" sldId="262"/>
            <ac:spMk id="6" creationId="{00000000-0000-0000-0000-000000000000}"/>
          </ac:spMkLst>
        </pc:spChg>
        <pc:spChg chg="mod">
          <ac:chgData name="Rønnaug Holterman" userId="S::ronnaug.holterman@rogbr.no::c6791193-484a-4b75-9739-ada83dc7d8ec" providerId="AD" clId="Web-{BBF42A42-B075-43DB-BD37-E23F958BEC6B}" dt="2021-03-10T22:00:11.007" v="325" actId="20577"/>
          <ac:spMkLst>
            <pc:docMk/>
            <pc:sldMk cId="1508857250" sldId="262"/>
            <ac:spMk id="7" creationId="{00000000-0000-0000-0000-000000000000}"/>
          </ac:spMkLst>
        </pc:spChg>
        <pc:spChg chg="mod">
          <ac:chgData name="Rønnaug Holterman" userId="S::ronnaug.holterman@rogbr.no::c6791193-484a-4b75-9739-ada83dc7d8ec" providerId="AD" clId="Web-{BBF42A42-B075-43DB-BD37-E23F958BEC6B}" dt="2021-03-10T22:01:05.571" v="347" actId="14100"/>
          <ac:spMkLst>
            <pc:docMk/>
            <pc:sldMk cId="1508857250" sldId="262"/>
            <ac:spMk id="8" creationId="{00000000-0000-0000-0000-000000000000}"/>
          </ac:spMkLst>
        </pc:spChg>
        <pc:spChg chg="mod">
          <ac:chgData name="Rønnaug Holterman" userId="S::ronnaug.holterman@rogbr.no::c6791193-484a-4b75-9739-ada83dc7d8ec" providerId="AD" clId="Web-{BBF42A42-B075-43DB-BD37-E23F958BEC6B}" dt="2021-03-10T22:03:26.621" v="389" actId="14100"/>
          <ac:spMkLst>
            <pc:docMk/>
            <pc:sldMk cId="1508857250" sldId="262"/>
            <ac:spMk id="9" creationId="{00000000-0000-0000-0000-000000000000}"/>
          </ac:spMkLst>
        </pc:spChg>
        <pc:spChg chg="mod">
          <ac:chgData name="Rønnaug Holterman" userId="S::ronnaug.holterman@rogbr.no::c6791193-484a-4b75-9739-ada83dc7d8ec" providerId="AD" clId="Web-{BBF42A42-B075-43DB-BD37-E23F958BEC6B}" dt="2021-03-10T22:02:00.557" v="365" actId="14100"/>
          <ac:spMkLst>
            <pc:docMk/>
            <pc:sldMk cId="1508857250" sldId="262"/>
            <ac:spMk id="10" creationId="{00000000-0000-0000-0000-000000000000}"/>
          </ac:spMkLst>
        </pc:spChg>
        <pc:spChg chg="mod">
          <ac:chgData name="Rønnaug Holterman" userId="S::ronnaug.holterman@rogbr.no::c6791193-484a-4b75-9739-ada83dc7d8ec" providerId="AD" clId="Web-{BBF42A42-B075-43DB-BD37-E23F958BEC6B}" dt="2021-03-10T22:04:08.904" v="410" actId="14100"/>
          <ac:spMkLst>
            <pc:docMk/>
            <pc:sldMk cId="1508857250" sldId="262"/>
            <ac:spMk id="11" creationId="{00000000-0000-0000-0000-000000000000}"/>
          </ac:spMkLst>
        </pc:spChg>
        <pc:spChg chg="mod">
          <ac:chgData name="Rønnaug Holterman" userId="S::ronnaug.holterman@rogbr.no::c6791193-484a-4b75-9739-ada83dc7d8ec" providerId="AD" clId="Web-{BBF42A42-B075-43DB-BD37-E23F958BEC6B}" dt="2021-03-10T21:56:15.720" v="229" actId="1076"/>
          <ac:spMkLst>
            <pc:docMk/>
            <pc:sldMk cId="1508857250" sldId="262"/>
            <ac:spMk id="13" creationId="{00000000-0000-0000-0000-000000000000}"/>
          </ac:spMkLst>
        </pc:spChg>
        <pc:spChg chg="mod">
          <ac:chgData name="Rønnaug Holterman" userId="S::ronnaug.holterman@rogbr.no::c6791193-484a-4b75-9739-ada83dc7d8ec" providerId="AD" clId="Web-{BBF42A42-B075-43DB-BD37-E23F958BEC6B}" dt="2021-03-10T21:58:43.286" v="286" actId="1076"/>
          <ac:spMkLst>
            <pc:docMk/>
            <pc:sldMk cId="1508857250" sldId="262"/>
            <ac:spMk id="17" creationId="{00000000-0000-0000-0000-000000000000}"/>
          </ac:spMkLst>
        </pc:spChg>
        <pc:spChg chg="mod">
          <ac:chgData name="Rønnaug Holterman" userId="S::ronnaug.holterman@rogbr.no::c6791193-484a-4b75-9739-ada83dc7d8ec" providerId="AD" clId="Web-{BBF42A42-B075-43DB-BD37-E23F958BEC6B}" dt="2021-03-10T21:59:22.443" v="299" actId="20577"/>
          <ac:spMkLst>
            <pc:docMk/>
            <pc:sldMk cId="1508857250" sldId="262"/>
            <ac:spMk id="21" creationId="{00000000-0000-0000-0000-000000000000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1:54:12.451" v="200"/>
          <ac:spMkLst>
            <pc:docMk/>
            <pc:sldMk cId="1508857250" sldId="262"/>
            <ac:spMk id="37" creationId="{FC3DDCAE-DAFF-4796-A560-4C7970AAF97C}"/>
          </ac:spMkLst>
        </pc:spChg>
        <pc:graphicFrameChg chg="del">
          <ac:chgData name="Rønnaug Holterman" userId="S::ronnaug.holterman@rogbr.no::c6791193-484a-4b75-9739-ada83dc7d8ec" providerId="AD" clId="Web-{BBF42A42-B075-43DB-BD37-E23F958BEC6B}" dt="2021-03-10T21:54:32.655" v="202"/>
          <ac:graphicFrameMkLst>
            <pc:docMk/>
            <pc:sldMk cId="1508857250" sldId="262"/>
            <ac:graphicFrameMk id="2" creationId="{00000000-0000-0000-0000-000000000000}"/>
          </ac:graphicFrameMkLst>
        </pc:graphicFrameChg>
        <pc:picChg chg="add mod">
          <ac:chgData name="Rønnaug Holterman" userId="S::ronnaug.holterman@rogbr.no::c6791193-484a-4b75-9739-ada83dc7d8ec" providerId="AD" clId="Web-{BBF42A42-B075-43DB-BD37-E23F958BEC6B}" dt="2021-03-10T21:58:39.145" v="284" actId="1076"/>
          <ac:picMkLst>
            <pc:docMk/>
            <pc:sldMk cId="1508857250" sldId="262"/>
            <ac:picMk id="44" creationId="{844BE9EE-F36A-4431-8A2A-0F7CA5DAEBD5}"/>
          </ac:picMkLst>
        </pc:picChg>
      </pc:sldChg>
      <pc:sldChg chg="addSp delSp modSp mod setBg">
        <pc:chgData name="Rønnaug Holterman" userId="S::ronnaug.holterman@rogbr.no::c6791193-484a-4b75-9739-ada83dc7d8ec" providerId="AD" clId="Web-{BBF42A42-B075-43DB-BD37-E23F958BEC6B}" dt="2021-03-10T21:46:21.439" v="159" actId="20577"/>
        <pc:sldMkLst>
          <pc:docMk/>
          <pc:sldMk cId="2220682394" sldId="264"/>
        </pc:sldMkLst>
        <pc:spChg chg="mod ord">
          <ac:chgData name="Rønnaug Holterman" userId="S::ronnaug.holterman@rogbr.no::c6791193-484a-4b75-9739-ada83dc7d8ec" providerId="AD" clId="Web-{BBF42A42-B075-43DB-BD37-E23F958BEC6B}" dt="2021-03-10T21:46:21.439" v="159" actId="20577"/>
          <ac:spMkLst>
            <pc:docMk/>
            <pc:sldMk cId="2220682394" sldId="264"/>
            <ac:spMk id="2" creationId="{DFBAF5DF-620F-4D6F-95C5-F78ADB0DA591}"/>
          </ac:spMkLst>
        </pc:spChg>
        <pc:spChg chg="mod">
          <ac:chgData name="Rønnaug Holterman" userId="S::ronnaug.holterman@rogbr.no::c6791193-484a-4b75-9739-ada83dc7d8ec" providerId="AD" clId="Web-{BBF42A42-B075-43DB-BD37-E23F958BEC6B}" dt="2021-03-10T21:45:36.094" v="152"/>
          <ac:spMkLst>
            <pc:docMk/>
            <pc:sldMk cId="2220682394" sldId="264"/>
            <ac:spMk id="3" creationId="{07EAE033-7B4B-49DD-A7F5-254403CB00DE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1:45:36.094" v="152"/>
          <ac:spMkLst>
            <pc:docMk/>
            <pc:sldMk cId="2220682394" sldId="264"/>
            <ac:spMk id="8" creationId="{9C602DC3-9AE9-41A8-A15E-4A92F171B309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1:45:36.094" v="152"/>
          <ac:spMkLst>
            <pc:docMk/>
            <pc:sldMk cId="2220682394" sldId="264"/>
            <ac:spMk id="10" creationId="{1FD8995B-B799-4347-9329-AB4302D71F83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1:45:36.094" v="152"/>
          <ac:spMkLst>
            <pc:docMk/>
            <pc:sldMk cId="2220682394" sldId="264"/>
            <ac:spMk id="12" creationId="{06B9930B-1C7C-4FD2-8FC6-263F72BA8142}"/>
          </ac:spMkLst>
        </pc:spChg>
        <pc:spChg chg="add">
          <ac:chgData name="Rønnaug Holterman" userId="S::ronnaug.holterman@rogbr.no::c6791193-484a-4b75-9739-ada83dc7d8ec" providerId="AD" clId="Web-{BBF42A42-B075-43DB-BD37-E23F958BEC6B}" dt="2021-03-10T21:45:36.094" v="152"/>
          <ac:spMkLst>
            <pc:docMk/>
            <pc:sldMk cId="2220682394" sldId="264"/>
            <ac:spMk id="14" creationId="{5E55140E-DF27-4D64-9C45-CE41DFB07860}"/>
          </ac:spMkLst>
        </pc:spChg>
        <pc:spChg chg="add">
          <ac:chgData name="Rønnaug Holterman" userId="S::ronnaug.holterman@rogbr.no::c6791193-484a-4b75-9739-ada83dc7d8ec" providerId="AD" clId="Web-{BBF42A42-B075-43DB-BD37-E23F958BEC6B}" dt="2021-03-10T21:45:36.094" v="152"/>
          <ac:spMkLst>
            <pc:docMk/>
            <pc:sldMk cId="2220682394" sldId="264"/>
            <ac:spMk id="15" creationId="{046087BB-EEE3-4FF1-82C7-68104AA34A2D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1:45:36.079" v="151"/>
          <ac:spMkLst>
            <pc:docMk/>
            <pc:sldMk cId="2220682394" sldId="264"/>
            <ac:spMk id="17" creationId="{A3329613-8831-4432-A62D-24A970EFC7DB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1:45:36.079" v="151"/>
          <ac:spMkLst>
            <pc:docMk/>
            <pc:sldMk cId="2220682394" sldId="264"/>
            <ac:spMk id="19" creationId="{2A4E0407-A637-4681-B905-C53E4216CE00}"/>
          </ac:spMkLst>
        </pc:spChg>
        <pc:picChg chg="add mod ord">
          <ac:chgData name="Rønnaug Holterman" userId="S::ronnaug.holterman@rogbr.no::c6791193-484a-4b75-9739-ada83dc7d8ec" providerId="AD" clId="Web-{BBF42A42-B075-43DB-BD37-E23F958BEC6B}" dt="2021-03-10T21:45:50.829" v="154" actId="14100"/>
          <ac:picMkLst>
            <pc:docMk/>
            <pc:sldMk cId="2220682394" sldId="264"/>
            <ac:picMk id="4" creationId="{C2F9070C-AB26-4071-9B71-34B030149994}"/>
          </ac:picMkLst>
        </pc:picChg>
        <pc:picChg chg="add mod">
          <ac:chgData name="Rønnaug Holterman" userId="S::ronnaug.holterman@rogbr.no::c6791193-484a-4b75-9739-ada83dc7d8ec" providerId="AD" clId="Web-{BBF42A42-B075-43DB-BD37-E23F958BEC6B}" dt="2021-03-10T21:45:36.094" v="152"/>
          <ac:picMkLst>
            <pc:docMk/>
            <pc:sldMk cId="2220682394" sldId="264"/>
            <ac:picMk id="5" creationId="{D9FA1D86-E8E1-4038-9117-D02C13941C76}"/>
          </ac:picMkLst>
        </pc:picChg>
        <pc:cxnChg chg="add">
          <ac:chgData name="Rønnaug Holterman" userId="S::ronnaug.holterman@rogbr.no::c6791193-484a-4b75-9739-ada83dc7d8ec" providerId="AD" clId="Web-{BBF42A42-B075-43DB-BD37-E23F958BEC6B}" dt="2021-03-10T21:45:36.094" v="152"/>
          <ac:cxnSpMkLst>
            <pc:docMk/>
            <pc:sldMk cId="2220682394" sldId="264"/>
            <ac:cxnSpMk id="21" creationId="{98CD01B3-D007-489E-9B53-09AA2782C8B2}"/>
          </ac:cxnSpMkLst>
        </pc:cxnChg>
      </pc:sldChg>
      <pc:sldChg chg="del">
        <pc:chgData name="Rønnaug Holterman" userId="S::ronnaug.holterman@rogbr.no::c6791193-484a-4b75-9739-ada83dc7d8ec" providerId="AD" clId="Web-{BBF42A42-B075-43DB-BD37-E23F958BEC6B}" dt="2021-03-10T22:05:17.484" v="414"/>
        <pc:sldMkLst>
          <pc:docMk/>
          <pc:sldMk cId="1856059581" sldId="265"/>
        </pc:sldMkLst>
      </pc:sldChg>
      <pc:sldChg chg="addSp delSp modSp">
        <pc:chgData name="Rønnaug Holterman" userId="S::ronnaug.holterman@rogbr.no::c6791193-484a-4b75-9739-ada83dc7d8ec" providerId="AD" clId="Web-{BBF42A42-B075-43DB-BD37-E23F958BEC6B}" dt="2021-03-10T21:36:07.798" v="99" actId="14100"/>
        <pc:sldMkLst>
          <pc:docMk/>
          <pc:sldMk cId="1072257785" sldId="266"/>
        </pc:sldMkLst>
        <pc:spChg chg="mod">
          <ac:chgData name="Rønnaug Holterman" userId="S::ronnaug.holterman@rogbr.no::c6791193-484a-4b75-9739-ada83dc7d8ec" providerId="AD" clId="Web-{BBF42A42-B075-43DB-BD37-E23F958BEC6B}" dt="2021-03-10T21:31:09.760" v="64"/>
          <ac:spMkLst>
            <pc:docMk/>
            <pc:sldMk cId="1072257785" sldId="266"/>
            <ac:spMk id="2" creationId="{D9801563-A7A0-4540-953A-8AD095679E55}"/>
          </ac:spMkLst>
        </pc:spChg>
        <pc:spChg chg="del">
          <ac:chgData name="Rønnaug Holterman" userId="S::ronnaug.holterman@rogbr.no::c6791193-484a-4b75-9739-ada83dc7d8ec" providerId="AD" clId="Web-{BBF42A42-B075-43DB-BD37-E23F958BEC6B}" dt="2021-03-10T21:24:49.469" v="0"/>
          <ac:spMkLst>
            <pc:docMk/>
            <pc:sldMk cId="1072257785" sldId="266"/>
            <ac:spMk id="3" creationId="{58A581B8-B619-444D-AA62-44898DBD1E44}"/>
          </ac:spMkLst>
        </pc:spChg>
        <pc:spChg chg="add mod">
          <ac:chgData name="Rønnaug Holterman" userId="S::ronnaug.holterman@rogbr.no::c6791193-484a-4b75-9739-ada83dc7d8ec" providerId="AD" clId="Web-{BBF42A42-B075-43DB-BD37-E23F958BEC6B}" dt="2021-03-10T21:36:07.798" v="99" actId="14100"/>
          <ac:spMkLst>
            <pc:docMk/>
            <pc:sldMk cId="1072257785" sldId="266"/>
            <ac:spMk id="4" creationId="{9FEF57B7-5BAE-48D0-A6C1-E152AA21EFB8}"/>
          </ac:spMkLst>
        </pc:spChg>
        <pc:spChg chg="del">
          <ac:chgData name="Rønnaug Holterman" userId="S::ronnaug.holterman@rogbr.no::c6791193-484a-4b75-9739-ada83dc7d8ec" providerId="AD" clId="Web-{BBF42A42-B075-43DB-BD37-E23F958BEC6B}" dt="2021-03-10T21:24:49.469" v="0"/>
          <ac:spMkLst>
            <pc:docMk/>
            <pc:sldMk cId="1072257785" sldId="266"/>
            <ac:spMk id="8" creationId="{85016AEC-0320-4ED0-8ECB-FE11DDDFE17A}"/>
          </ac:spMkLst>
        </pc:spChg>
        <pc:spChg chg="del">
          <ac:chgData name="Rønnaug Holterman" userId="S::ronnaug.holterman@rogbr.no::c6791193-484a-4b75-9739-ada83dc7d8ec" providerId="AD" clId="Web-{BBF42A42-B075-43DB-BD37-E23F958BEC6B}" dt="2021-03-10T21:24:49.469" v="0"/>
          <ac:spMkLst>
            <pc:docMk/>
            <pc:sldMk cId="1072257785" sldId="266"/>
            <ac:spMk id="10" creationId="{D3CDB30C-1F82-41E6-A067-831D6E89184F}"/>
          </ac:spMkLst>
        </pc:spChg>
        <pc:spChg chg="del">
          <ac:chgData name="Rønnaug Holterman" userId="S::ronnaug.holterman@rogbr.no::c6791193-484a-4b75-9739-ada83dc7d8ec" providerId="AD" clId="Web-{BBF42A42-B075-43DB-BD37-E23F958BEC6B}" dt="2021-03-10T21:24:49.469" v="0"/>
          <ac:spMkLst>
            <pc:docMk/>
            <pc:sldMk cId="1072257785" sldId="266"/>
            <ac:spMk id="12" creationId="{2DDA86DD-F997-4F66-A87C-5B58AB6D19EC}"/>
          </ac:spMkLst>
        </pc:spChg>
        <pc:spChg chg="del">
          <ac:chgData name="Rønnaug Holterman" userId="S::ronnaug.holterman@rogbr.no::c6791193-484a-4b75-9739-ada83dc7d8ec" providerId="AD" clId="Web-{BBF42A42-B075-43DB-BD37-E23F958BEC6B}" dt="2021-03-10T21:24:49.469" v="0"/>
          <ac:spMkLst>
            <pc:docMk/>
            <pc:sldMk cId="1072257785" sldId="266"/>
            <ac:spMk id="14" creationId="{D241B827-437E-40A3-A732-669230D6A5BC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1:27:24.332" v="33"/>
          <ac:spMkLst>
            <pc:docMk/>
            <pc:sldMk cId="1072257785" sldId="266"/>
            <ac:spMk id="16" creationId="{CDA1A2E9-63FE-408D-A803-8E306ECAB4B3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1:27:24.332" v="33"/>
          <ac:spMkLst>
            <pc:docMk/>
            <pc:sldMk cId="1072257785" sldId="266"/>
            <ac:spMk id="17" creationId="{927CAFC9-A675-4314-84EF-236FFA58A3F2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1:27:24.332" v="33"/>
          <ac:spMkLst>
            <pc:docMk/>
            <pc:sldMk cId="1072257785" sldId="266"/>
            <ac:spMk id="20" creationId="{FBE9F90C-C163-435B-9A68-D15C92D1CF2B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1:27:24.332" v="33"/>
          <ac:spMkLst>
            <pc:docMk/>
            <pc:sldMk cId="1072257785" sldId="266"/>
            <ac:spMk id="27" creationId="{1A882A9F-F4E9-4E23-8F0B-20B5DF42EAA9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1:30:48.306" v="58"/>
          <ac:spMkLst>
            <pc:docMk/>
            <pc:sldMk cId="1072257785" sldId="266"/>
            <ac:spMk id="29" creationId="{8E20FA99-AAAC-4AF3-9FAE-707420324F1C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1:30:48.306" v="58"/>
          <ac:spMkLst>
            <pc:docMk/>
            <pc:sldMk cId="1072257785" sldId="266"/>
            <ac:spMk id="31" creationId="{9573BE85-6043-4C3A-A7DD-483A0A5FB740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1:31:09.760" v="64"/>
          <ac:spMkLst>
            <pc:docMk/>
            <pc:sldMk cId="1072257785" sldId="266"/>
            <ac:spMk id="36" creationId="{A440A548-C0D4-4418-940E-EDC2F1D9A599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1:31:09.760" v="64"/>
          <ac:spMkLst>
            <pc:docMk/>
            <pc:sldMk cId="1072257785" sldId="266"/>
            <ac:spMk id="38" creationId="{E708B267-8CD2-4684-A57B-9F1070769203}"/>
          </ac:spMkLst>
        </pc:spChg>
        <pc:spChg chg="add">
          <ac:chgData name="Rønnaug Holterman" userId="S::ronnaug.holterman@rogbr.no::c6791193-484a-4b75-9739-ada83dc7d8ec" providerId="AD" clId="Web-{BBF42A42-B075-43DB-BD37-E23F958BEC6B}" dt="2021-03-10T21:31:09.760" v="64"/>
          <ac:spMkLst>
            <pc:docMk/>
            <pc:sldMk cId="1072257785" sldId="266"/>
            <ac:spMk id="48" creationId="{72B886CF-D3D5-4CDE-A0D0-35994223D8D7}"/>
          </ac:spMkLst>
        </pc:spChg>
        <pc:spChg chg="add">
          <ac:chgData name="Rønnaug Holterman" userId="S::ronnaug.holterman@rogbr.no::c6791193-484a-4b75-9739-ada83dc7d8ec" providerId="AD" clId="Web-{BBF42A42-B075-43DB-BD37-E23F958BEC6B}" dt="2021-03-10T21:31:09.760" v="64"/>
          <ac:spMkLst>
            <pc:docMk/>
            <pc:sldMk cId="1072257785" sldId="266"/>
            <ac:spMk id="50" creationId="{0A5E8D06-DF55-43E7-9CF6-CFA00D2D63BA}"/>
          </ac:spMkLst>
        </pc:spChg>
        <pc:spChg chg="add">
          <ac:chgData name="Rønnaug Holterman" userId="S::ronnaug.holterman@rogbr.no::c6791193-484a-4b75-9739-ada83dc7d8ec" providerId="AD" clId="Web-{BBF42A42-B075-43DB-BD37-E23F958BEC6B}" dt="2021-03-10T21:31:09.760" v="64"/>
          <ac:spMkLst>
            <pc:docMk/>
            <pc:sldMk cId="1072257785" sldId="266"/>
            <ac:spMk id="52" creationId="{F2A506D8-18BB-4C6F-8AFD-8177E61198FF}"/>
          </ac:spMkLst>
        </pc:spChg>
        <pc:grpChg chg="add del">
          <ac:chgData name="Rønnaug Holterman" userId="S::ronnaug.holterman@rogbr.no::c6791193-484a-4b75-9739-ada83dc7d8ec" providerId="AD" clId="Web-{BBF42A42-B075-43DB-BD37-E23F958BEC6B}" dt="2021-03-10T21:31:09.760" v="64"/>
          <ac:grpSpMkLst>
            <pc:docMk/>
            <pc:sldMk cId="1072257785" sldId="266"/>
            <ac:grpSpMk id="40" creationId="{41E5AB36-9328-47E9-95AD-E38AC1C0E18D}"/>
          </ac:grpSpMkLst>
        </pc:grpChg>
        <pc:picChg chg="add mod ord">
          <ac:chgData name="Rønnaug Holterman" userId="S::ronnaug.holterman@rogbr.no::c6791193-484a-4b75-9739-ada83dc7d8ec" providerId="AD" clId="Web-{BBF42A42-B075-43DB-BD37-E23F958BEC6B}" dt="2021-03-10T21:31:09.760" v="64"/>
          <ac:picMkLst>
            <pc:docMk/>
            <pc:sldMk cId="1072257785" sldId="266"/>
            <ac:picMk id="18" creationId="{6250E135-17D0-4110-9A3B-3A107F19A64C}"/>
          </ac:picMkLst>
        </pc:picChg>
      </pc:sldChg>
      <pc:sldChg chg="del">
        <pc:chgData name="Rønnaug Holterman" userId="S::ronnaug.holterman@rogbr.no::c6791193-484a-4b75-9739-ada83dc7d8ec" providerId="AD" clId="Web-{BBF42A42-B075-43DB-BD37-E23F958BEC6B}" dt="2021-03-10T21:33:31.873" v="73"/>
        <pc:sldMkLst>
          <pc:docMk/>
          <pc:sldMk cId="264501846" sldId="267"/>
        </pc:sldMkLst>
      </pc:sldChg>
      <pc:sldChg chg="addSp delSp modSp new mod setBg">
        <pc:chgData name="Rønnaug Holterman" userId="S::ronnaug.holterman@rogbr.no::c6791193-484a-4b75-9739-ada83dc7d8ec" providerId="AD" clId="Web-{BBF42A42-B075-43DB-BD37-E23F958BEC6B}" dt="2021-03-10T21:37:38.223" v="113" actId="1076"/>
        <pc:sldMkLst>
          <pc:docMk/>
          <pc:sldMk cId="1299272577" sldId="268"/>
        </pc:sldMkLst>
        <pc:spChg chg="mod">
          <ac:chgData name="Rønnaug Holterman" userId="S::ronnaug.holterman@rogbr.no::c6791193-484a-4b75-9739-ada83dc7d8ec" providerId="AD" clId="Web-{BBF42A42-B075-43DB-BD37-E23F958BEC6B}" dt="2021-03-10T21:36:47.112" v="102" actId="20577"/>
          <ac:spMkLst>
            <pc:docMk/>
            <pc:sldMk cId="1299272577" sldId="268"/>
            <ac:spMk id="2" creationId="{C09C9C29-61EB-41E0-96FF-5C1CF718A477}"/>
          </ac:spMkLst>
        </pc:spChg>
        <pc:spChg chg="mod">
          <ac:chgData name="Rønnaug Holterman" userId="S::ronnaug.holterman@rogbr.no::c6791193-484a-4b75-9739-ada83dc7d8ec" providerId="AD" clId="Web-{BBF42A42-B075-43DB-BD37-E23F958BEC6B}" dt="2021-03-10T21:36:31.518" v="101" actId="1076"/>
          <ac:spMkLst>
            <pc:docMk/>
            <pc:sldMk cId="1299272577" sldId="268"/>
            <ac:spMk id="3" creationId="{82DC52FF-897B-403C-898C-8333A405BDE9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1:33:23.732" v="72"/>
          <ac:spMkLst>
            <pc:docMk/>
            <pc:sldMk cId="1299272577" sldId="268"/>
            <ac:spMk id="8" creationId="{3A93628A-4A26-42A6-859F-D1C95150AD7C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1:33:23.732" v="72"/>
          <ac:spMkLst>
            <pc:docMk/>
            <pc:sldMk cId="1299272577" sldId="268"/>
            <ac:spMk id="10" creationId="{3532152E-6A17-42D3-9591-5CAC0BFEE60A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1:33:23.732" v="72"/>
          <ac:spMkLst>
            <pc:docMk/>
            <pc:sldMk cId="1299272577" sldId="268"/>
            <ac:spMk id="12" creationId="{D0D1E45D-067D-4152-BAD5-4265AFF7D099}"/>
          </ac:spMkLst>
        </pc:spChg>
        <pc:spChg chg="add">
          <ac:chgData name="Rønnaug Holterman" userId="S::ronnaug.holterman@rogbr.no::c6791193-484a-4b75-9739-ada83dc7d8ec" providerId="AD" clId="Web-{BBF42A42-B075-43DB-BD37-E23F958BEC6B}" dt="2021-03-10T21:33:23.732" v="72"/>
          <ac:spMkLst>
            <pc:docMk/>
            <pc:sldMk cId="1299272577" sldId="268"/>
            <ac:spMk id="17" creationId="{72B886CF-D3D5-4CDE-A0D0-35994223D8D7}"/>
          </ac:spMkLst>
        </pc:spChg>
        <pc:spChg chg="add">
          <ac:chgData name="Rønnaug Holterman" userId="S::ronnaug.holterman@rogbr.no::c6791193-484a-4b75-9739-ada83dc7d8ec" providerId="AD" clId="Web-{BBF42A42-B075-43DB-BD37-E23F958BEC6B}" dt="2021-03-10T21:33:23.732" v="72"/>
          <ac:spMkLst>
            <pc:docMk/>
            <pc:sldMk cId="1299272577" sldId="268"/>
            <ac:spMk id="19" creationId="{FC139937-FF72-463A-8CD1-5AFF723B298A}"/>
          </ac:spMkLst>
        </pc:spChg>
        <pc:spChg chg="add">
          <ac:chgData name="Rønnaug Holterman" userId="S::ronnaug.holterman@rogbr.no::c6791193-484a-4b75-9739-ada83dc7d8ec" providerId="AD" clId="Web-{BBF42A42-B075-43DB-BD37-E23F958BEC6B}" dt="2021-03-10T21:33:23.732" v="72"/>
          <ac:spMkLst>
            <pc:docMk/>
            <pc:sldMk cId="1299272577" sldId="268"/>
            <ac:spMk id="21" creationId="{5565521B-3AFA-45E0-B4C4-C6ED089C86E5}"/>
          </ac:spMkLst>
        </pc:spChg>
        <pc:picChg chg="add mod">
          <ac:chgData name="Rønnaug Holterman" userId="S::ronnaug.holterman@rogbr.no::c6791193-484a-4b75-9739-ada83dc7d8ec" providerId="AD" clId="Web-{BBF42A42-B075-43DB-BD37-E23F958BEC6B}" dt="2021-03-10T21:37:38.223" v="113" actId="1076"/>
          <ac:picMkLst>
            <pc:docMk/>
            <pc:sldMk cId="1299272577" sldId="268"/>
            <ac:picMk id="4" creationId="{CE33F958-15E7-478C-9446-23BDA9C1427D}"/>
          </ac:picMkLst>
        </pc:picChg>
      </pc:sldChg>
      <pc:sldChg chg="addSp delSp modSp new mod setBg">
        <pc:chgData name="Rønnaug Holterman" userId="S::ronnaug.holterman@rogbr.no::c6791193-484a-4b75-9739-ada83dc7d8ec" providerId="AD" clId="Web-{BBF42A42-B075-43DB-BD37-E23F958BEC6B}" dt="2021-03-10T22:18:10.472" v="524" actId="1076"/>
        <pc:sldMkLst>
          <pc:docMk/>
          <pc:sldMk cId="1710336053" sldId="269"/>
        </pc:sldMkLst>
        <pc:spChg chg="mod">
          <ac:chgData name="Rønnaug Holterman" userId="S::ronnaug.holterman@rogbr.no::c6791193-484a-4b75-9739-ada83dc7d8ec" providerId="AD" clId="Web-{BBF42A42-B075-43DB-BD37-E23F958BEC6B}" dt="2021-03-10T22:17:58.472" v="522" actId="20577"/>
          <ac:spMkLst>
            <pc:docMk/>
            <pc:sldMk cId="1710336053" sldId="269"/>
            <ac:spMk id="2" creationId="{6D92F156-F414-4DC2-A308-7CD64DF499B5}"/>
          </ac:spMkLst>
        </pc:spChg>
        <pc:spChg chg="mod">
          <ac:chgData name="Rønnaug Holterman" userId="S::ronnaug.holterman@rogbr.no::c6791193-484a-4b75-9739-ada83dc7d8ec" providerId="AD" clId="Web-{BBF42A42-B075-43DB-BD37-E23F958BEC6B}" dt="2021-03-10T22:09:16.318" v="471" actId="20577"/>
          <ac:spMkLst>
            <pc:docMk/>
            <pc:sldMk cId="1710336053" sldId="269"/>
            <ac:spMk id="3" creationId="{F4AC5813-8719-4FF3-9038-3DFD787C4E16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2:07:23.971" v="447"/>
          <ac:spMkLst>
            <pc:docMk/>
            <pc:sldMk cId="1710336053" sldId="269"/>
            <ac:spMk id="8" creationId="{85016AEC-0320-4ED0-8ECB-FE11DDDFE17A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2:07:23.971" v="447"/>
          <ac:spMkLst>
            <pc:docMk/>
            <pc:sldMk cId="1710336053" sldId="269"/>
            <ac:spMk id="10" creationId="{D3CDB30C-1F82-41E6-A067-831D6E89184F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2:07:23.971" v="447"/>
          <ac:spMkLst>
            <pc:docMk/>
            <pc:sldMk cId="1710336053" sldId="269"/>
            <ac:spMk id="12" creationId="{2DDA86DD-F997-4F66-A87C-5B58AB6D19EC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2:07:23.971" v="447"/>
          <ac:spMkLst>
            <pc:docMk/>
            <pc:sldMk cId="1710336053" sldId="269"/>
            <ac:spMk id="14" creationId="{D241B827-437E-40A3-A732-669230D6A5BC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2:07:45.534" v="452"/>
          <ac:spMkLst>
            <pc:docMk/>
            <pc:sldMk cId="1710336053" sldId="269"/>
            <ac:spMk id="19" creationId="{327D73B4-9F5C-4A64-A179-51B9500CB8B5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2:07:45.534" v="452"/>
          <ac:spMkLst>
            <pc:docMk/>
            <pc:sldMk cId="1710336053" sldId="269"/>
            <ac:spMk id="21" creationId="{C1F06963-6374-4B48-844F-071A9BAAAE02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2:07:45.534" v="452"/>
          <ac:spMkLst>
            <pc:docMk/>
            <pc:sldMk cId="1710336053" sldId="269"/>
            <ac:spMk id="23" creationId="{6CB927A4-E432-4310-9CD5-E89FF5063179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2:07:45.534" v="452"/>
          <ac:spMkLst>
            <pc:docMk/>
            <pc:sldMk cId="1710336053" sldId="269"/>
            <ac:spMk id="25" creationId="{1453BF6C-B012-48B7-B4E8-6D7AC7C27D02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2:07:45.534" v="452"/>
          <ac:spMkLst>
            <pc:docMk/>
            <pc:sldMk cId="1710336053" sldId="269"/>
            <ac:spMk id="27" creationId="{E3020543-B24B-4EC4-8FFC-8DD88EEA91A8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2:08:39.895" v="460"/>
          <ac:spMkLst>
            <pc:docMk/>
            <pc:sldMk cId="1710336053" sldId="269"/>
            <ac:spMk id="31" creationId="{1ACA2EA0-FFD3-42EC-9406-B595015ED96E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2:08:39.895" v="460"/>
          <ac:spMkLst>
            <pc:docMk/>
            <pc:sldMk cId="1710336053" sldId="269"/>
            <ac:spMk id="32" creationId="{D5288BCE-665C-472A-8C43-664BCFA31E43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2:08:39.895" v="460"/>
          <ac:spMkLst>
            <pc:docMk/>
            <pc:sldMk cId="1710336053" sldId="269"/>
            <ac:spMk id="33" creationId="{46C57131-53A7-4C1A-BEA8-25F06A06AD29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2:07:45.519" v="451"/>
          <ac:spMkLst>
            <pc:docMk/>
            <pc:sldMk cId="1710336053" sldId="269"/>
            <ac:spMk id="34" creationId="{9BFE1AD3-B2BC-4567-8B4A-DCB8F908097D}"/>
          </ac:spMkLst>
        </pc:spChg>
        <pc:spChg chg="add">
          <ac:chgData name="Rønnaug Holterman" userId="S::ronnaug.holterman@rogbr.no::c6791193-484a-4b75-9739-ada83dc7d8ec" providerId="AD" clId="Web-{BBF42A42-B075-43DB-BD37-E23F958BEC6B}" dt="2021-03-10T22:08:39.895" v="460"/>
          <ac:spMkLst>
            <pc:docMk/>
            <pc:sldMk cId="1710336053" sldId="269"/>
            <ac:spMk id="35" creationId="{EB270761-CC40-4F3F-A916-7E3BC3989348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2:07:45.519" v="451"/>
          <ac:spMkLst>
            <pc:docMk/>
            <pc:sldMk cId="1710336053" sldId="269"/>
            <ac:spMk id="36" creationId="{CD70A28E-4FD8-4474-A206-E15B5EBB303F}"/>
          </ac:spMkLst>
        </pc:spChg>
        <pc:spChg chg="add">
          <ac:chgData name="Rønnaug Holterman" userId="S::ronnaug.holterman@rogbr.no::c6791193-484a-4b75-9739-ada83dc7d8ec" providerId="AD" clId="Web-{BBF42A42-B075-43DB-BD37-E23F958BEC6B}" dt="2021-03-10T22:08:39.895" v="460"/>
          <ac:spMkLst>
            <pc:docMk/>
            <pc:sldMk cId="1710336053" sldId="269"/>
            <ac:spMk id="37" creationId="{2820855C-9FA4-417A-BE67-63C022F81980}"/>
          </ac:spMkLst>
        </pc:spChg>
        <pc:spChg chg="add">
          <ac:chgData name="Rønnaug Holterman" userId="S::ronnaug.holterman@rogbr.no::c6791193-484a-4b75-9739-ada83dc7d8ec" providerId="AD" clId="Web-{BBF42A42-B075-43DB-BD37-E23F958BEC6B}" dt="2021-03-10T22:08:39.895" v="460"/>
          <ac:spMkLst>
            <pc:docMk/>
            <pc:sldMk cId="1710336053" sldId="269"/>
            <ac:spMk id="42" creationId="{D7E6A49B-1B06-403E-8CC5-ACB38A6BDEEB}"/>
          </ac:spMkLst>
        </pc:spChg>
        <pc:picChg chg="add mod">
          <ac:chgData name="Rønnaug Holterman" userId="S::ronnaug.holterman@rogbr.no::c6791193-484a-4b75-9739-ada83dc7d8ec" providerId="AD" clId="Web-{BBF42A42-B075-43DB-BD37-E23F958BEC6B}" dt="2021-03-10T22:18:10.472" v="524" actId="1076"/>
          <ac:picMkLst>
            <pc:docMk/>
            <pc:sldMk cId="1710336053" sldId="269"/>
            <ac:picMk id="4" creationId="{1C2F0D21-317B-4D9C-B837-4F908614A269}"/>
          </ac:picMkLst>
        </pc:picChg>
        <pc:picChg chg="add del">
          <ac:chgData name="Rønnaug Holterman" userId="S::ronnaug.holterman@rogbr.no::c6791193-484a-4b75-9739-ada83dc7d8ec" providerId="AD" clId="Web-{BBF42A42-B075-43DB-BD37-E23F958BEC6B}" dt="2021-03-10T22:07:45.519" v="451"/>
          <ac:picMkLst>
            <pc:docMk/>
            <pc:sldMk cId="1710336053" sldId="269"/>
            <ac:picMk id="38" creationId="{FDE75AAD-F4A4-4ED2-9A2F-B2412F936C4D}"/>
          </ac:picMkLst>
        </pc:picChg>
        <pc:picChg chg="add del">
          <ac:chgData name="Rønnaug Holterman" userId="S::ronnaug.holterman@rogbr.no::c6791193-484a-4b75-9739-ada83dc7d8ec" providerId="AD" clId="Web-{BBF42A42-B075-43DB-BD37-E23F958BEC6B}" dt="2021-03-10T22:07:45.519" v="451"/>
          <ac:picMkLst>
            <pc:docMk/>
            <pc:sldMk cId="1710336053" sldId="269"/>
            <ac:picMk id="40" creationId="{DA20CE0B-92EC-45FD-8F68-38003D6D8CA7}"/>
          </ac:picMkLst>
        </pc:picChg>
        <pc:cxnChg chg="add del">
          <ac:chgData name="Rønnaug Holterman" userId="S::ronnaug.holterman@rogbr.no::c6791193-484a-4b75-9739-ada83dc7d8ec" providerId="AD" clId="Web-{BBF42A42-B075-43DB-BD37-E23F958BEC6B}" dt="2021-03-10T22:07:45.534" v="452"/>
          <ac:cxnSpMkLst>
            <pc:docMk/>
            <pc:sldMk cId="1710336053" sldId="269"/>
            <ac:cxnSpMk id="29" creationId="{C49DA8F6-BCC1-4447-B54C-57856834B94B}"/>
          </ac:cxnSpMkLst>
        </pc:cxnChg>
      </pc:sldChg>
      <pc:sldChg chg="addSp delSp modSp new del mod ord setBg">
        <pc:chgData name="Rønnaug Holterman" userId="S::ronnaug.holterman@rogbr.no::c6791193-484a-4b75-9739-ada83dc7d8ec" providerId="AD" clId="Web-{BBF42A42-B075-43DB-BD37-E23F958BEC6B}" dt="2021-03-10T22:04:15.263" v="411"/>
        <pc:sldMkLst>
          <pc:docMk/>
          <pc:sldMk cId="3974612854" sldId="269"/>
        </pc:sldMkLst>
        <pc:spChg chg="add del mod ord">
          <ac:chgData name="Rønnaug Holterman" userId="S::ronnaug.holterman@rogbr.no::c6791193-484a-4b75-9739-ada83dc7d8ec" providerId="AD" clId="Web-{BBF42A42-B075-43DB-BD37-E23F958BEC6B}" dt="2021-03-10T21:49:28.647" v="172"/>
          <ac:spMkLst>
            <pc:docMk/>
            <pc:sldMk cId="3974612854" sldId="269"/>
            <ac:spMk id="2" creationId="{1204A9E7-98B6-4B29-88A8-C93A0535157E}"/>
          </ac:spMkLst>
        </pc:spChg>
        <pc:spChg chg="del">
          <ac:chgData name="Rønnaug Holterman" userId="S::ronnaug.holterman@rogbr.no::c6791193-484a-4b75-9739-ada83dc7d8ec" providerId="AD" clId="Web-{BBF42A42-B075-43DB-BD37-E23F958BEC6B}" dt="2021-03-10T21:48:40.755" v="165"/>
          <ac:spMkLst>
            <pc:docMk/>
            <pc:sldMk cId="3974612854" sldId="269"/>
            <ac:spMk id="3" creationId="{EB482384-98D0-45D0-B7DD-2E211BA9463C}"/>
          </ac:spMkLst>
        </pc:spChg>
        <pc:spChg chg="add del mod">
          <ac:chgData name="Rønnaug Holterman" userId="S::ronnaug.holterman@rogbr.no::c6791193-484a-4b75-9739-ada83dc7d8ec" providerId="AD" clId="Web-{BBF42A42-B075-43DB-BD37-E23F958BEC6B}" dt="2021-03-10T21:49:04.428" v="167"/>
          <ac:spMkLst>
            <pc:docMk/>
            <pc:sldMk cId="3974612854" sldId="269"/>
            <ac:spMk id="6" creationId="{A703BA4A-5522-4BAB-B34A-69D5542DD31B}"/>
          </ac:spMkLst>
        </pc:spChg>
        <pc:spChg chg="add del mod">
          <ac:chgData name="Rønnaug Holterman" userId="S::ronnaug.holterman@rogbr.no::c6791193-484a-4b75-9739-ada83dc7d8ec" providerId="AD" clId="Web-{BBF42A42-B075-43DB-BD37-E23F958BEC6B}" dt="2021-03-10T21:50:36.086" v="178"/>
          <ac:spMkLst>
            <pc:docMk/>
            <pc:sldMk cId="3974612854" sldId="269"/>
            <ac:spMk id="8" creationId="{99D55C3D-2D4C-4BD3-AD9E-E656FDE3A934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1:51:29.978" v="185"/>
          <ac:spMkLst>
            <pc:docMk/>
            <pc:sldMk cId="3974612854" sldId="269"/>
            <ac:spMk id="9" creationId="{42A4FC2C-047E-45A5-965D-8E1E3BF09BC6}"/>
          </ac:spMkLst>
        </pc:spChg>
        <pc:spChg chg="add del mod">
          <ac:chgData name="Rønnaug Holterman" userId="S::ronnaug.holterman@rogbr.no::c6791193-484a-4b75-9739-ada83dc7d8ec" providerId="AD" clId="Web-{BBF42A42-B075-43DB-BD37-E23F958BEC6B}" dt="2021-03-10T21:51:24.291" v="184"/>
          <ac:spMkLst>
            <pc:docMk/>
            <pc:sldMk cId="3974612854" sldId="269"/>
            <ac:spMk id="10" creationId="{FF1C5E74-E98E-41D3-A471-29132B9AD07D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1:49:23.412" v="169"/>
          <ac:spMkLst>
            <pc:docMk/>
            <pc:sldMk cId="3974612854" sldId="269"/>
            <ac:spMk id="11" creationId="{EBE4FF0F-72CB-4B6D-855F-75A42614D534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1:49:28.631" v="171"/>
          <ac:spMkLst>
            <pc:docMk/>
            <pc:sldMk cId="3974612854" sldId="269"/>
            <ac:spMk id="12" creationId="{B670DBD5-770C-4383-9F54-5B86E86BD5BB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1:51:15.134" v="183"/>
          <ac:spMkLst>
            <pc:docMk/>
            <pc:sldMk cId="3974612854" sldId="269"/>
            <ac:spMk id="13" creationId="{58E39231-838B-4E4D-A611-14C1640D98C1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1:49:23.412" v="169"/>
          <ac:spMkLst>
            <pc:docMk/>
            <pc:sldMk cId="3974612854" sldId="269"/>
            <ac:spMk id="14" creationId="{8FC9BE17-9A7B-462D-AE50-3D8777387304}"/>
          </ac:spMkLst>
        </pc:spChg>
        <pc:spChg chg="add">
          <ac:chgData name="Rønnaug Holterman" userId="S::ronnaug.holterman@rogbr.no::c6791193-484a-4b75-9739-ada83dc7d8ec" providerId="AD" clId="Web-{BBF42A42-B075-43DB-BD37-E23F958BEC6B}" dt="2021-03-10T21:51:29.978" v="185"/>
          <ac:spMkLst>
            <pc:docMk/>
            <pc:sldMk cId="3974612854" sldId="269"/>
            <ac:spMk id="15" creationId="{8FC9BE17-9A7B-462D-AE50-3D8777387304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1:49:23.412" v="169"/>
          <ac:spMkLst>
            <pc:docMk/>
            <pc:sldMk cId="3974612854" sldId="269"/>
            <ac:spMk id="16" creationId="{3EBE8569-6AEC-4B8C-8D53-2DE337CDBA65}"/>
          </ac:spMkLst>
        </pc:spChg>
        <pc:spChg chg="add">
          <ac:chgData name="Rønnaug Holterman" userId="S::ronnaug.holterman@rogbr.no::c6791193-484a-4b75-9739-ada83dc7d8ec" providerId="AD" clId="Web-{BBF42A42-B075-43DB-BD37-E23F958BEC6B}" dt="2021-03-10T21:51:29.978" v="185"/>
          <ac:spMkLst>
            <pc:docMk/>
            <pc:sldMk cId="3974612854" sldId="269"/>
            <ac:spMk id="17" creationId="{3EBE8569-6AEC-4B8C-8D53-2DE337CDBA65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1:49:23.412" v="169"/>
          <ac:spMkLst>
            <pc:docMk/>
            <pc:sldMk cId="3974612854" sldId="269"/>
            <ac:spMk id="18" creationId="{55D4142C-5077-457F-A6AD-3FECFDB39685}"/>
          </ac:spMkLst>
        </pc:spChg>
        <pc:spChg chg="add">
          <ac:chgData name="Rønnaug Holterman" userId="S::ronnaug.holterman@rogbr.no::c6791193-484a-4b75-9739-ada83dc7d8ec" providerId="AD" clId="Web-{BBF42A42-B075-43DB-BD37-E23F958BEC6B}" dt="2021-03-10T21:51:29.978" v="185"/>
          <ac:spMkLst>
            <pc:docMk/>
            <pc:sldMk cId="3974612854" sldId="269"/>
            <ac:spMk id="19" creationId="{55D4142C-5077-457F-A6AD-3FECFDB39685}"/>
          </ac:spMkLst>
        </pc:spChg>
        <pc:spChg chg="add del">
          <ac:chgData name="Rønnaug Holterman" userId="S::ronnaug.holterman@rogbr.no::c6791193-484a-4b75-9739-ada83dc7d8ec" providerId="AD" clId="Web-{BBF42A42-B075-43DB-BD37-E23F958BEC6B}" dt="2021-03-10T21:49:23.412" v="169"/>
          <ac:spMkLst>
            <pc:docMk/>
            <pc:sldMk cId="3974612854" sldId="269"/>
            <ac:spMk id="20" creationId="{7A5F0580-5EE9-419F-96EE-B6529EF6E7D0}"/>
          </ac:spMkLst>
        </pc:spChg>
        <pc:spChg chg="add">
          <ac:chgData name="Rønnaug Holterman" userId="S::ronnaug.holterman@rogbr.no::c6791193-484a-4b75-9739-ada83dc7d8ec" providerId="AD" clId="Web-{BBF42A42-B075-43DB-BD37-E23F958BEC6B}" dt="2021-03-10T21:51:29.978" v="185"/>
          <ac:spMkLst>
            <pc:docMk/>
            <pc:sldMk cId="3974612854" sldId="269"/>
            <ac:spMk id="21" creationId="{FFA91B57-F1E2-45C0-81DE-57A401E6CF5F}"/>
          </ac:spMkLst>
        </pc:spChg>
        <pc:spChg chg="add">
          <ac:chgData name="Rønnaug Holterman" userId="S::ronnaug.holterman@rogbr.no::c6791193-484a-4b75-9739-ada83dc7d8ec" providerId="AD" clId="Web-{BBF42A42-B075-43DB-BD37-E23F958BEC6B}" dt="2021-03-10T21:51:29.978" v="185"/>
          <ac:spMkLst>
            <pc:docMk/>
            <pc:sldMk cId="3974612854" sldId="269"/>
            <ac:spMk id="22" creationId="{7A5F0580-5EE9-419F-96EE-B6529EF6E7D0}"/>
          </ac:spMkLst>
        </pc:spChg>
        <pc:spChg chg="add mod">
          <ac:chgData name="Rønnaug Holterman" userId="S::ronnaug.holterman@rogbr.no::c6791193-484a-4b75-9739-ada83dc7d8ec" providerId="AD" clId="Web-{BBF42A42-B075-43DB-BD37-E23F958BEC6B}" dt="2021-03-10T21:54:13.420" v="201" actId="14100"/>
          <ac:spMkLst>
            <pc:docMk/>
            <pc:sldMk cId="3974612854" sldId="269"/>
            <ac:spMk id="23" creationId="{26058A75-A4BD-470E-939A-ED2A1819F536}"/>
          </ac:spMkLst>
        </pc:spChg>
        <pc:picChg chg="add del mod ord">
          <ac:chgData name="Rønnaug Holterman" userId="S::ronnaug.holterman@rogbr.no::c6791193-484a-4b75-9739-ada83dc7d8ec" providerId="AD" clId="Web-{BBF42A42-B075-43DB-BD37-E23F958BEC6B}" dt="2021-03-10T21:48:46.771" v="166"/>
          <ac:picMkLst>
            <pc:docMk/>
            <pc:sldMk cId="3974612854" sldId="269"/>
            <ac:picMk id="4" creationId="{533D9FF3-CE1C-4AED-90BF-369A025E4BC6}"/>
          </ac:picMkLst>
        </pc:picChg>
        <pc:picChg chg="add mod ord">
          <ac:chgData name="Rønnaug Holterman" userId="S::ronnaug.holterman@rogbr.no::c6791193-484a-4b75-9739-ada83dc7d8ec" providerId="AD" clId="Web-{BBF42A42-B075-43DB-BD37-E23F958BEC6B}" dt="2021-03-10T21:51:29.978" v="185"/>
          <ac:picMkLst>
            <pc:docMk/>
            <pc:sldMk cId="3974612854" sldId="269"/>
            <ac:picMk id="7" creationId="{F42BFFA0-77EE-49D9-B358-47E811F4287C}"/>
          </ac:picMkLst>
        </pc:picChg>
      </pc:sldChg>
      <pc:sldChg chg="addSp delSp modSp new">
        <pc:chgData name="Rønnaug Holterman" userId="S::ronnaug.holterman@rogbr.no::c6791193-484a-4b75-9739-ada83dc7d8ec" providerId="AD" clId="Web-{BBF42A42-B075-43DB-BD37-E23F958BEC6B}" dt="2021-03-10T22:17:19.236" v="516" actId="14100"/>
        <pc:sldMkLst>
          <pc:docMk/>
          <pc:sldMk cId="1719960856" sldId="270"/>
        </pc:sldMkLst>
        <pc:spChg chg="mod">
          <ac:chgData name="Rønnaug Holterman" userId="S::ronnaug.holterman@rogbr.no::c6791193-484a-4b75-9739-ada83dc7d8ec" providerId="AD" clId="Web-{BBF42A42-B075-43DB-BD37-E23F958BEC6B}" dt="2021-03-10T22:17:09.361" v="514" actId="20577"/>
          <ac:spMkLst>
            <pc:docMk/>
            <pc:sldMk cId="1719960856" sldId="270"/>
            <ac:spMk id="2" creationId="{52B96EFC-6EE8-4EA6-850F-3EE005E8F9E5}"/>
          </ac:spMkLst>
        </pc:spChg>
        <pc:spChg chg="del">
          <ac:chgData name="Rønnaug Holterman" userId="S::ronnaug.holterman@rogbr.no::c6791193-484a-4b75-9739-ada83dc7d8ec" providerId="AD" clId="Web-{BBF42A42-B075-43DB-BD37-E23F958BEC6B}" dt="2021-03-10T22:11:26.008" v="481"/>
          <ac:spMkLst>
            <pc:docMk/>
            <pc:sldMk cId="1719960856" sldId="270"/>
            <ac:spMk id="3" creationId="{AD651A5A-055E-4CDB-80ED-9564345D8E63}"/>
          </ac:spMkLst>
        </pc:spChg>
        <pc:spChg chg="add mod">
          <ac:chgData name="Rønnaug Holterman" userId="S::ronnaug.holterman@rogbr.no::c6791193-484a-4b75-9739-ada83dc7d8ec" providerId="AD" clId="Web-{BBF42A42-B075-43DB-BD37-E23F958BEC6B}" dt="2021-03-10T22:17:19.236" v="516" actId="14100"/>
          <ac:spMkLst>
            <pc:docMk/>
            <pc:sldMk cId="1719960856" sldId="270"/>
            <ac:spMk id="6" creationId="{C1109238-061B-4D87-917E-0B6D714A86B6}"/>
          </ac:spMkLst>
        </pc:spChg>
        <pc:picChg chg="add del mod ord">
          <ac:chgData name="Rønnaug Holterman" userId="S::ronnaug.holterman@rogbr.no::c6791193-484a-4b75-9739-ada83dc7d8ec" providerId="AD" clId="Web-{BBF42A42-B075-43DB-BD37-E23F958BEC6B}" dt="2021-03-10T22:12:41.385" v="486"/>
          <ac:picMkLst>
            <pc:docMk/>
            <pc:sldMk cId="1719960856" sldId="270"/>
            <ac:picMk id="4" creationId="{CD09F71D-9224-49EC-BCF1-3F4E467DEECD}"/>
          </ac:picMkLst>
        </pc:picChg>
      </pc:sldChg>
    </pc:docChg>
  </pc:docChgLst>
  <pc:docChgLst>
    <pc:chgData name="Rønnaug Holterman" userId="S::ronnaug.holterman@rogbr.no::c6791193-484a-4b75-9739-ada83dc7d8ec" providerId="AD" clId="Web-{3B72E867-0564-4D82-BEB8-31B006277E5E}"/>
    <pc:docChg chg="modSld">
      <pc:chgData name="Rønnaug Holterman" userId="S::ronnaug.holterman@rogbr.no::c6791193-484a-4b75-9739-ada83dc7d8ec" providerId="AD" clId="Web-{3B72E867-0564-4D82-BEB8-31B006277E5E}" dt="2021-04-13T12:25:11.767" v="107" actId="20577"/>
      <pc:docMkLst>
        <pc:docMk/>
      </pc:docMkLst>
      <pc:sldChg chg="addSp delSp modSp mod setBg addAnim delAnim setClrOvrMap">
        <pc:chgData name="Rønnaug Holterman" userId="S::ronnaug.holterman@rogbr.no::c6791193-484a-4b75-9739-ada83dc7d8ec" providerId="AD" clId="Web-{3B72E867-0564-4D82-BEB8-31B006277E5E}" dt="2021-04-13T12:25:00.017" v="106" actId="20577"/>
        <pc:sldMkLst>
          <pc:docMk/>
          <pc:sldMk cId="2220682394" sldId="264"/>
        </pc:sldMkLst>
        <pc:spChg chg="mod">
          <ac:chgData name="Rønnaug Holterman" userId="S::ronnaug.holterman@rogbr.no::c6791193-484a-4b75-9739-ada83dc7d8ec" providerId="AD" clId="Web-{3B72E867-0564-4D82-BEB8-31B006277E5E}" dt="2021-04-13T12:25:00.017" v="106" actId="20577"/>
          <ac:spMkLst>
            <pc:docMk/>
            <pc:sldMk cId="2220682394" sldId="264"/>
            <ac:spMk id="2" creationId="{DFBAF5DF-620F-4D6F-95C5-F78ADB0DA591}"/>
          </ac:spMkLst>
        </pc:spChg>
        <pc:spChg chg="mod ord">
          <ac:chgData name="Rønnaug Holterman" userId="S::ronnaug.holterman@rogbr.no::c6791193-484a-4b75-9739-ada83dc7d8ec" providerId="AD" clId="Web-{3B72E867-0564-4D82-BEB8-31B006277E5E}" dt="2021-04-13T12:23:42.109" v="102"/>
          <ac:spMkLst>
            <pc:docMk/>
            <pc:sldMk cId="2220682394" sldId="264"/>
            <ac:spMk id="3" creationId="{07EAE033-7B4B-49DD-A7F5-254403CB00DE}"/>
          </ac:spMkLst>
        </pc:spChg>
        <pc:spChg chg="add del">
          <ac:chgData name="Rønnaug Holterman" userId="S::ronnaug.holterman@rogbr.no::c6791193-484a-4b75-9739-ada83dc7d8ec" providerId="AD" clId="Web-{3B72E867-0564-4D82-BEB8-31B006277E5E}" dt="2021-04-13T12:23:42.109" v="102"/>
          <ac:spMkLst>
            <pc:docMk/>
            <pc:sldMk cId="2220682394" sldId="264"/>
            <ac:spMk id="14" creationId="{5E55140E-DF27-4D64-9C45-CE41DFB07860}"/>
          </ac:spMkLst>
        </pc:spChg>
        <pc:spChg chg="add del">
          <ac:chgData name="Rønnaug Holterman" userId="S::ronnaug.holterman@rogbr.no::c6791193-484a-4b75-9739-ada83dc7d8ec" providerId="AD" clId="Web-{3B72E867-0564-4D82-BEB8-31B006277E5E}" dt="2021-04-13T12:23:42.109" v="102"/>
          <ac:spMkLst>
            <pc:docMk/>
            <pc:sldMk cId="2220682394" sldId="264"/>
            <ac:spMk id="15" creationId="{046087BB-EEE3-4FF1-82C7-68104AA34A2D}"/>
          </ac:spMkLst>
        </pc:spChg>
        <pc:spChg chg="add del">
          <ac:chgData name="Rønnaug Holterman" userId="S::ronnaug.holterman@rogbr.no::c6791193-484a-4b75-9739-ada83dc7d8ec" providerId="AD" clId="Web-{3B72E867-0564-4D82-BEB8-31B006277E5E}" dt="2021-04-13T12:22:13.310" v="92"/>
          <ac:spMkLst>
            <pc:docMk/>
            <pc:sldMk cId="2220682394" sldId="264"/>
            <ac:spMk id="23" creationId="{83FA766D-3260-4E0A-9E7F-A2C93DFF1932}"/>
          </ac:spMkLst>
        </pc:spChg>
        <pc:spChg chg="add del">
          <ac:chgData name="Rønnaug Holterman" userId="S::ronnaug.holterman@rogbr.no::c6791193-484a-4b75-9739-ada83dc7d8ec" providerId="AD" clId="Web-{3B72E867-0564-4D82-BEB8-31B006277E5E}" dt="2021-04-13T12:22:13.310" v="92"/>
          <ac:spMkLst>
            <pc:docMk/>
            <pc:sldMk cId="2220682394" sldId="264"/>
            <ac:spMk id="24" creationId="{CB435A06-5FFD-4CF8-BE06-3796EC42003A}"/>
          </ac:spMkLst>
        </pc:spChg>
        <pc:spChg chg="add del">
          <ac:chgData name="Rønnaug Holterman" userId="S::ronnaug.holterman@rogbr.no::c6791193-484a-4b75-9739-ada83dc7d8ec" providerId="AD" clId="Web-{3B72E867-0564-4D82-BEB8-31B006277E5E}" dt="2021-04-13T12:22:13.310" v="92"/>
          <ac:spMkLst>
            <pc:docMk/>
            <pc:sldMk cId="2220682394" sldId="264"/>
            <ac:spMk id="25" creationId="{5E10DA6E-C3FF-4539-BF84-4775BB7EC422}"/>
          </ac:spMkLst>
        </pc:spChg>
        <pc:spChg chg="add del">
          <ac:chgData name="Rønnaug Holterman" userId="S::ronnaug.holterman@rogbr.no::c6791193-484a-4b75-9739-ada83dc7d8ec" providerId="AD" clId="Web-{3B72E867-0564-4D82-BEB8-31B006277E5E}" dt="2021-04-13T12:22:10.498" v="82"/>
          <ac:spMkLst>
            <pc:docMk/>
            <pc:sldMk cId="2220682394" sldId="264"/>
            <ac:spMk id="26" creationId="{0C45045A-6083-4B3E-956A-67582337527D}"/>
          </ac:spMkLst>
        </pc:spChg>
        <pc:spChg chg="add del">
          <ac:chgData name="Rønnaug Holterman" userId="S::ronnaug.holterman@rogbr.no::c6791193-484a-4b75-9739-ada83dc7d8ec" providerId="AD" clId="Web-{3B72E867-0564-4D82-BEB8-31B006277E5E}" dt="2021-04-13T12:22:22.342" v="94"/>
          <ac:spMkLst>
            <pc:docMk/>
            <pc:sldMk cId="2220682394" sldId="264"/>
            <ac:spMk id="27" creationId="{AB45A142-4255-493C-8284-5D566C121B10}"/>
          </ac:spMkLst>
        </pc:spChg>
        <pc:spChg chg="add del">
          <ac:chgData name="Rønnaug Holterman" userId="S::ronnaug.holterman@rogbr.no::c6791193-484a-4b75-9739-ada83dc7d8ec" providerId="AD" clId="Web-{3B72E867-0564-4D82-BEB8-31B006277E5E}" dt="2021-04-13T12:22:10.498" v="82"/>
          <ac:spMkLst>
            <pc:docMk/>
            <pc:sldMk cId="2220682394" sldId="264"/>
            <ac:spMk id="28" creationId="{42875DDC-0225-45F8-B745-78688F2D1ADC}"/>
          </ac:spMkLst>
        </pc:spChg>
        <pc:spChg chg="add del">
          <ac:chgData name="Rønnaug Holterman" userId="S::ronnaug.holterman@rogbr.no::c6791193-484a-4b75-9739-ada83dc7d8ec" providerId="AD" clId="Web-{3B72E867-0564-4D82-BEB8-31B006277E5E}" dt="2021-04-13T12:22:10.498" v="82"/>
          <ac:spMkLst>
            <pc:docMk/>
            <pc:sldMk cId="2220682394" sldId="264"/>
            <ac:spMk id="30" creationId="{12617755-D451-4BAF-9B55-518297BFF42D}"/>
          </ac:spMkLst>
        </pc:spChg>
        <pc:picChg chg="mod ord">
          <ac:chgData name="Rønnaug Holterman" userId="S::ronnaug.holterman@rogbr.no::c6791193-484a-4b75-9739-ada83dc7d8ec" providerId="AD" clId="Web-{3B72E867-0564-4D82-BEB8-31B006277E5E}" dt="2021-04-13T12:23:42.109" v="102"/>
          <ac:picMkLst>
            <pc:docMk/>
            <pc:sldMk cId="2220682394" sldId="264"/>
            <ac:picMk id="4" creationId="{C2F9070C-AB26-4071-9B71-34B030149994}"/>
          </ac:picMkLst>
        </pc:picChg>
        <pc:picChg chg="mod ord">
          <ac:chgData name="Rønnaug Holterman" userId="S::ronnaug.holterman@rogbr.no::c6791193-484a-4b75-9739-ada83dc7d8ec" providerId="AD" clId="Web-{3B72E867-0564-4D82-BEB8-31B006277E5E}" dt="2021-04-13T12:23:42.109" v="102"/>
          <ac:picMkLst>
            <pc:docMk/>
            <pc:sldMk cId="2220682394" sldId="264"/>
            <ac:picMk id="5" creationId="{D9FA1D86-E8E1-4038-9117-D02C13941C76}"/>
          </ac:picMkLst>
        </pc:picChg>
        <pc:picChg chg="add mod ord">
          <ac:chgData name="Rønnaug Holterman" userId="S::ronnaug.holterman@rogbr.no::c6791193-484a-4b75-9739-ada83dc7d8ec" providerId="AD" clId="Web-{3B72E867-0564-4D82-BEB8-31B006277E5E}" dt="2021-04-13T12:23:51.641" v="104" actId="1076"/>
          <ac:picMkLst>
            <pc:docMk/>
            <pc:sldMk cId="2220682394" sldId="264"/>
            <ac:picMk id="6" creationId="{9F18E9E5-3EC3-4292-922C-63BAFB1E86CF}"/>
          </ac:picMkLst>
        </pc:picChg>
        <pc:cxnChg chg="add del">
          <ac:chgData name="Rønnaug Holterman" userId="S::ronnaug.holterman@rogbr.no::c6791193-484a-4b75-9739-ada83dc7d8ec" providerId="AD" clId="Web-{3B72E867-0564-4D82-BEB8-31B006277E5E}" dt="2021-04-13T12:23:42.109" v="102"/>
          <ac:cxnSpMkLst>
            <pc:docMk/>
            <pc:sldMk cId="2220682394" sldId="264"/>
            <ac:cxnSpMk id="21" creationId="{98CD01B3-D007-489E-9B53-09AA2782C8B2}"/>
          </ac:cxnSpMkLst>
        </pc:cxnChg>
        <pc:cxnChg chg="add del">
          <ac:chgData name="Rønnaug Holterman" userId="S::ronnaug.holterman@rogbr.no::c6791193-484a-4b75-9739-ada83dc7d8ec" providerId="AD" clId="Web-{3B72E867-0564-4D82-BEB8-31B006277E5E}" dt="2021-04-13T12:22:22.342" v="94"/>
          <ac:cxnSpMkLst>
            <pc:docMk/>
            <pc:sldMk cId="2220682394" sldId="264"/>
            <ac:cxnSpMk id="29" creationId="{38FB9660-F42F-4313-BBC4-47C007FE484C}"/>
          </ac:cxnSpMkLst>
        </pc:cxnChg>
        <pc:cxnChg chg="add del">
          <ac:chgData name="Rønnaug Holterman" userId="S::ronnaug.holterman@rogbr.no::c6791193-484a-4b75-9739-ada83dc7d8ec" providerId="AD" clId="Web-{3B72E867-0564-4D82-BEB8-31B006277E5E}" dt="2021-04-13T12:22:52.702" v="96"/>
          <ac:cxnSpMkLst>
            <pc:docMk/>
            <pc:sldMk cId="2220682394" sldId="264"/>
            <ac:cxnSpMk id="31" creationId="{60188E89-AF78-40F6-B787-E9BD9C625686}"/>
          </ac:cxnSpMkLst>
        </pc:cxnChg>
        <pc:cxnChg chg="add del">
          <ac:chgData name="Rønnaug Holterman" userId="S::ronnaug.holterman@rogbr.no::c6791193-484a-4b75-9739-ada83dc7d8ec" providerId="AD" clId="Web-{3B72E867-0564-4D82-BEB8-31B006277E5E}" dt="2021-04-13T12:23:42.109" v="102"/>
          <ac:cxnSpMkLst>
            <pc:docMk/>
            <pc:sldMk cId="2220682394" sldId="264"/>
            <ac:cxnSpMk id="32" creationId="{8104B500-9EAF-4B67-BAED-5982B5D7BF68}"/>
          </ac:cxnSpMkLst>
        </pc:cxnChg>
      </pc:sldChg>
      <pc:sldChg chg="modSp">
        <pc:chgData name="Rønnaug Holterman" userId="S::ronnaug.holterman@rogbr.no::c6791193-484a-4b75-9739-ada83dc7d8ec" providerId="AD" clId="Web-{3B72E867-0564-4D82-BEB8-31B006277E5E}" dt="2021-04-13T12:24:27.173" v="105" actId="20577"/>
        <pc:sldMkLst>
          <pc:docMk/>
          <pc:sldMk cId="1299272577" sldId="268"/>
        </pc:sldMkLst>
        <pc:spChg chg="mod">
          <ac:chgData name="Rønnaug Holterman" userId="S::ronnaug.holterman@rogbr.no::c6791193-484a-4b75-9739-ada83dc7d8ec" providerId="AD" clId="Web-{3B72E867-0564-4D82-BEB8-31B006277E5E}" dt="2021-04-13T12:24:27.173" v="105" actId="20577"/>
          <ac:spMkLst>
            <pc:docMk/>
            <pc:sldMk cId="1299272577" sldId="268"/>
            <ac:spMk id="2" creationId="{C09C9C29-61EB-41E0-96FF-5C1CF718A477}"/>
          </ac:spMkLst>
        </pc:spChg>
      </pc:sldChg>
      <pc:sldChg chg="addSp delSp modSp">
        <pc:chgData name="Rønnaug Holterman" userId="S::ronnaug.holterman@rogbr.no::c6791193-484a-4b75-9739-ada83dc7d8ec" providerId="AD" clId="Web-{3B72E867-0564-4D82-BEB8-31B006277E5E}" dt="2021-04-13T12:25:11.767" v="107" actId="20577"/>
        <pc:sldMkLst>
          <pc:docMk/>
          <pc:sldMk cId="1710336053" sldId="269"/>
        </pc:sldMkLst>
        <pc:spChg chg="mod">
          <ac:chgData name="Rønnaug Holterman" userId="S::ronnaug.holterman@rogbr.no::c6791193-484a-4b75-9739-ada83dc7d8ec" providerId="AD" clId="Web-{3B72E867-0564-4D82-BEB8-31B006277E5E}" dt="2021-04-13T12:25:11.767" v="107" actId="20577"/>
          <ac:spMkLst>
            <pc:docMk/>
            <pc:sldMk cId="1710336053" sldId="269"/>
            <ac:spMk id="2" creationId="{6D92F156-F414-4DC2-A308-7CD64DF499B5}"/>
          </ac:spMkLst>
        </pc:spChg>
        <pc:spChg chg="add del mod ord">
          <ac:chgData name="Rønnaug Holterman" userId="S::ronnaug.holterman@rogbr.no::c6791193-484a-4b75-9739-ada83dc7d8ec" providerId="AD" clId="Web-{3B72E867-0564-4D82-BEB8-31B006277E5E}" dt="2021-04-13T12:18:15.493" v="52" actId="14100"/>
          <ac:spMkLst>
            <pc:docMk/>
            <pc:sldMk cId="1710336053" sldId="269"/>
            <ac:spMk id="3" creationId="{F4AC5813-8719-4FF3-9038-3DFD787C4E16}"/>
          </ac:spMkLst>
        </pc:spChg>
        <pc:spChg chg="add del">
          <ac:chgData name="Rønnaug Holterman" userId="S::ronnaug.holterman@rogbr.no::c6791193-484a-4b75-9739-ada83dc7d8ec" providerId="AD" clId="Web-{3B72E867-0564-4D82-BEB8-31B006277E5E}" dt="2021-04-13T12:13:09.017" v="10"/>
          <ac:spMkLst>
            <pc:docMk/>
            <pc:sldMk cId="1710336053" sldId="269"/>
            <ac:spMk id="35" creationId="{EB270761-CC40-4F3F-A916-7E3BC3989348}"/>
          </ac:spMkLst>
        </pc:spChg>
        <pc:spChg chg="add del">
          <ac:chgData name="Rønnaug Holterman" userId="S::ronnaug.holterman@rogbr.no::c6791193-484a-4b75-9739-ada83dc7d8ec" providerId="AD" clId="Web-{3B72E867-0564-4D82-BEB8-31B006277E5E}" dt="2021-04-13T12:13:09.017" v="10"/>
          <ac:spMkLst>
            <pc:docMk/>
            <pc:sldMk cId="1710336053" sldId="269"/>
            <ac:spMk id="37" creationId="{2820855C-9FA4-417A-BE67-63C022F81980}"/>
          </ac:spMkLst>
        </pc:spChg>
        <pc:spChg chg="add del">
          <ac:chgData name="Rønnaug Holterman" userId="S::ronnaug.holterman@rogbr.no::c6791193-484a-4b75-9739-ada83dc7d8ec" providerId="AD" clId="Web-{3B72E867-0564-4D82-BEB8-31B006277E5E}" dt="2021-04-13T12:13:09.017" v="10"/>
          <ac:spMkLst>
            <pc:docMk/>
            <pc:sldMk cId="1710336053" sldId="269"/>
            <ac:spMk id="42" creationId="{D7E6A49B-1B06-403E-8CC5-ACB38A6BDEEB}"/>
          </ac:spMkLst>
        </pc:spChg>
        <pc:spChg chg="add del">
          <ac:chgData name="Rønnaug Holterman" userId="S::ronnaug.holterman@rogbr.no::c6791193-484a-4b75-9739-ada83dc7d8ec" providerId="AD" clId="Web-{3B72E867-0564-4D82-BEB8-31B006277E5E}" dt="2021-04-13T12:12:53.236" v="7"/>
          <ac:spMkLst>
            <pc:docMk/>
            <pc:sldMk cId="1710336053" sldId="269"/>
            <ac:spMk id="44" creationId="{C4E4288A-DFC8-40A2-90E5-70E851A933AD}"/>
          </ac:spMkLst>
        </pc:spChg>
        <pc:spChg chg="add del">
          <ac:chgData name="Rønnaug Holterman" userId="S::ronnaug.holterman@rogbr.no::c6791193-484a-4b75-9739-ada83dc7d8ec" providerId="AD" clId="Web-{3B72E867-0564-4D82-BEB8-31B006277E5E}" dt="2021-04-13T12:12:43.001" v="5"/>
          <ac:spMkLst>
            <pc:docMk/>
            <pc:sldMk cId="1710336053" sldId="269"/>
            <ac:spMk id="47" creationId="{CD5D3CE8-6534-4899-B698-BB3C6848EC43}"/>
          </ac:spMkLst>
        </pc:spChg>
        <pc:spChg chg="add del">
          <ac:chgData name="Rønnaug Holterman" userId="S::ronnaug.holterman@rogbr.no::c6791193-484a-4b75-9739-ada83dc7d8ec" providerId="AD" clId="Web-{3B72E867-0564-4D82-BEB8-31B006277E5E}" dt="2021-04-13T12:14:07.175" v="19"/>
          <ac:spMkLst>
            <pc:docMk/>
            <pc:sldMk cId="1710336053" sldId="269"/>
            <ac:spMk id="48" creationId="{CD5D3CE8-6534-4899-B698-BB3C6848EC43}"/>
          </ac:spMkLst>
        </pc:spChg>
        <pc:spChg chg="add del">
          <ac:chgData name="Rønnaug Holterman" userId="S::ronnaug.holterman@rogbr.no::c6791193-484a-4b75-9739-ada83dc7d8ec" providerId="AD" clId="Web-{3B72E867-0564-4D82-BEB8-31B006277E5E}" dt="2021-04-13T12:12:53.236" v="7"/>
          <ac:spMkLst>
            <pc:docMk/>
            <pc:sldMk cId="1710336053" sldId="269"/>
            <ac:spMk id="53" creationId="{BD2BFF02-DF78-4F07-B176-52514E13127D}"/>
          </ac:spMkLst>
        </pc:spChg>
        <pc:spChg chg="add del">
          <ac:chgData name="Rønnaug Holterman" userId="S::ronnaug.holterman@rogbr.no::c6791193-484a-4b75-9739-ada83dc7d8ec" providerId="AD" clId="Web-{3B72E867-0564-4D82-BEB8-31B006277E5E}" dt="2021-04-13T12:12:53.236" v="7"/>
          <ac:spMkLst>
            <pc:docMk/>
            <pc:sldMk cId="1710336053" sldId="269"/>
            <ac:spMk id="55" creationId="{0DB06EAB-7D8C-403A-86C5-B5FD79A13650}"/>
          </ac:spMkLst>
        </pc:spChg>
        <pc:spChg chg="add del">
          <ac:chgData name="Rønnaug Holterman" userId="S::ronnaug.holterman@rogbr.no::c6791193-484a-4b75-9739-ada83dc7d8ec" providerId="AD" clId="Web-{3B72E867-0564-4D82-BEB8-31B006277E5E}" dt="2021-04-13T12:14:07.175" v="18"/>
          <ac:spMkLst>
            <pc:docMk/>
            <pc:sldMk cId="1710336053" sldId="269"/>
            <ac:spMk id="61" creationId="{4038CB10-1F5C-4D54-9DF7-12586DE5B007}"/>
          </ac:spMkLst>
        </pc:spChg>
        <pc:spChg chg="add del">
          <ac:chgData name="Rønnaug Holterman" userId="S::ronnaug.holterman@rogbr.no::c6791193-484a-4b75-9739-ada83dc7d8ec" providerId="AD" clId="Web-{3B72E867-0564-4D82-BEB8-31B006277E5E}" dt="2021-04-13T12:14:07.175" v="18"/>
          <ac:spMkLst>
            <pc:docMk/>
            <pc:sldMk cId="1710336053" sldId="269"/>
            <ac:spMk id="62" creationId="{73ED6512-6858-4552-B699-9A97FE9A4EA2}"/>
          </ac:spMkLst>
        </pc:spChg>
        <pc:spChg chg="add del">
          <ac:chgData name="Rønnaug Holterman" userId="S::ronnaug.holterman@rogbr.no::c6791193-484a-4b75-9739-ada83dc7d8ec" providerId="AD" clId="Web-{3B72E867-0564-4D82-BEB8-31B006277E5E}" dt="2021-04-13T12:14:52.598" v="27"/>
          <ac:spMkLst>
            <pc:docMk/>
            <pc:sldMk cId="1710336053" sldId="269"/>
            <ac:spMk id="63" creationId="{1557A916-FDD1-44A1-A7A1-70009FD6BE46}"/>
          </ac:spMkLst>
        </pc:spChg>
        <pc:spChg chg="add del">
          <ac:chgData name="Rønnaug Holterman" userId="S::ronnaug.holterman@rogbr.no::c6791193-484a-4b75-9739-ada83dc7d8ec" providerId="AD" clId="Web-{3B72E867-0564-4D82-BEB8-31B006277E5E}" dt="2021-04-13T12:13:47.893" v="16"/>
          <ac:spMkLst>
            <pc:docMk/>
            <pc:sldMk cId="1710336053" sldId="269"/>
            <ac:spMk id="64" creationId="{C4E4288A-DFC8-40A2-90E5-70E851A933AD}"/>
          </ac:spMkLst>
        </pc:spChg>
        <pc:spChg chg="add del">
          <ac:chgData name="Rønnaug Holterman" userId="S::ronnaug.holterman@rogbr.no::c6791193-484a-4b75-9739-ada83dc7d8ec" providerId="AD" clId="Web-{3B72E867-0564-4D82-BEB8-31B006277E5E}" dt="2021-04-13T12:16:54.803" v="41"/>
          <ac:spMkLst>
            <pc:docMk/>
            <pc:sldMk cId="1710336053" sldId="269"/>
            <ac:spMk id="68" creationId="{C4E4288A-DFC8-40A2-90E5-70E851A933AD}"/>
          </ac:spMkLst>
        </pc:spChg>
        <pc:spChg chg="add del">
          <ac:chgData name="Rønnaug Holterman" userId="S::ronnaug.holterman@rogbr.no::c6791193-484a-4b75-9739-ada83dc7d8ec" providerId="AD" clId="Web-{3B72E867-0564-4D82-BEB8-31B006277E5E}" dt="2021-04-13T12:13:47.893" v="16"/>
          <ac:spMkLst>
            <pc:docMk/>
            <pc:sldMk cId="1710336053" sldId="269"/>
            <ac:spMk id="70" creationId="{BD2BFF02-DF78-4F07-B176-52514E13127D}"/>
          </ac:spMkLst>
        </pc:spChg>
        <pc:spChg chg="add del">
          <ac:chgData name="Rønnaug Holterman" userId="S::ronnaug.holterman@rogbr.no::c6791193-484a-4b75-9739-ada83dc7d8ec" providerId="AD" clId="Web-{3B72E867-0564-4D82-BEB8-31B006277E5E}" dt="2021-04-13T12:13:47.893" v="16"/>
          <ac:spMkLst>
            <pc:docMk/>
            <pc:sldMk cId="1710336053" sldId="269"/>
            <ac:spMk id="72" creationId="{0DB06EAB-7D8C-403A-86C5-B5FD79A13650}"/>
          </ac:spMkLst>
        </pc:spChg>
        <pc:spChg chg="add del">
          <ac:chgData name="Rønnaug Holterman" userId="S::ronnaug.holterman@rogbr.no::c6791193-484a-4b75-9739-ada83dc7d8ec" providerId="AD" clId="Web-{3B72E867-0564-4D82-BEB8-31B006277E5E}" dt="2021-04-13T12:16:54.803" v="41"/>
          <ac:spMkLst>
            <pc:docMk/>
            <pc:sldMk cId="1710336053" sldId="269"/>
            <ac:spMk id="74" creationId="{BD2BFF02-DF78-4F07-B176-52514E13127D}"/>
          </ac:spMkLst>
        </pc:spChg>
        <pc:spChg chg="add del">
          <ac:chgData name="Rønnaug Holterman" userId="S::ronnaug.holterman@rogbr.no::c6791193-484a-4b75-9739-ada83dc7d8ec" providerId="AD" clId="Web-{3B72E867-0564-4D82-BEB8-31B006277E5E}" dt="2021-04-13T12:16:54.803" v="41"/>
          <ac:spMkLst>
            <pc:docMk/>
            <pc:sldMk cId="1710336053" sldId="269"/>
            <ac:spMk id="76" creationId="{0DB06EAB-7D8C-403A-86C5-B5FD79A13650}"/>
          </ac:spMkLst>
        </pc:spChg>
        <pc:spChg chg="add del">
          <ac:chgData name="Rønnaug Holterman" userId="S::ronnaug.holterman@rogbr.no::c6791193-484a-4b75-9739-ada83dc7d8ec" providerId="AD" clId="Web-{3B72E867-0564-4D82-BEB8-31B006277E5E}" dt="2021-04-13T12:16:54.788" v="40"/>
          <ac:spMkLst>
            <pc:docMk/>
            <pc:sldMk cId="1710336053" sldId="269"/>
            <ac:spMk id="78" creationId="{42A5316D-ED2F-4F89-B4B4-8D9240B1A348}"/>
          </ac:spMkLst>
        </pc:spChg>
        <pc:spChg chg="add">
          <ac:chgData name="Rønnaug Holterman" userId="S::ronnaug.holterman@rogbr.no::c6791193-484a-4b75-9739-ada83dc7d8ec" providerId="AD" clId="Web-{3B72E867-0564-4D82-BEB8-31B006277E5E}" dt="2021-04-13T12:16:54.803" v="41"/>
          <ac:spMkLst>
            <pc:docMk/>
            <pc:sldMk cId="1710336053" sldId="269"/>
            <ac:spMk id="79" creationId="{49B9E8A9-352D-4DCB-9485-C777000D4979}"/>
          </ac:spMkLst>
        </pc:spChg>
        <pc:spChg chg="add">
          <ac:chgData name="Rønnaug Holterman" userId="S::ronnaug.holterman@rogbr.no::c6791193-484a-4b75-9739-ada83dc7d8ec" providerId="AD" clId="Web-{3B72E867-0564-4D82-BEB8-31B006277E5E}" dt="2021-04-13T12:16:54.803" v="41"/>
          <ac:spMkLst>
            <pc:docMk/>
            <pc:sldMk cId="1710336053" sldId="269"/>
            <ac:spMk id="80" creationId="{C2A9B0E5-C2C1-4B85-99A9-117A659D5FE0}"/>
          </ac:spMkLst>
        </pc:spChg>
        <pc:spChg chg="add del">
          <ac:chgData name="Rønnaug Holterman" userId="S::ronnaug.holterman@rogbr.no::c6791193-484a-4b75-9739-ada83dc7d8ec" providerId="AD" clId="Web-{3B72E867-0564-4D82-BEB8-31B006277E5E}" dt="2021-04-13T12:16:48.397" v="38"/>
          <ac:spMkLst>
            <pc:docMk/>
            <pc:sldMk cId="1710336053" sldId="269"/>
            <ac:spMk id="81" creationId="{2B566528-1B12-4246-9431-5C2D7D081168}"/>
          </ac:spMkLst>
        </pc:spChg>
        <pc:spChg chg="add">
          <ac:chgData name="Rønnaug Holterman" userId="S::ronnaug.holterman@rogbr.no::c6791193-484a-4b75-9739-ada83dc7d8ec" providerId="AD" clId="Web-{3B72E867-0564-4D82-BEB8-31B006277E5E}" dt="2021-04-13T12:16:54.803" v="41"/>
          <ac:spMkLst>
            <pc:docMk/>
            <pc:sldMk cId="1710336053" sldId="269"/>
            <ac:spMk id="82" creationId="{3A8AEACA-9535-4BE8-A91B-8BE82BA54751}"/>
          </ac:spMkLst>
        </pc:spChg>
        <pc:spChg chg="add del">
          <ac:chgData name="Rønnaug Holterman" userId="S::ronnaug.holterman@rogbr.no::c6791193-484a-4b75-9739-ada83dc7d8ec" providerId="AD" clId="Web-{3B72E867-0564-4D82-BEB8-31B006277E5E}" dt="2021-04-13T12:16:48.397" v="38"/>
          <ac:spMkLst>
            <pc:docMk/>
            <pc:sldMk cId="1710336053" sldId="269"/>
            <ac:spMk id="83" creationId="{2E80C965-DB6D-4F81-9E9E-B027384D0BD6}"/>
          </ac:spMkLst>
        </pc:spChg>
        <pc:spChg chg="add del">
          <ac:chgData name="Rønnaug Holterman" userId="S::ronnaug.holterman@rogbr.no::c6791193-484a-4b75-9739-ada83dc7d8ec" providerId="AD" clId="Web-{3B72E867-0564-4D82-BEB8-31B006277E5E}" dt="2021-04-13T12:16:48.397" v="38"/>
          <ac:spMkLst>
            <pc:docMk/>
            <pc:sldMk cId="1710336053" sldId="269"/>
            <ac:spMk id="85" creationId="{A580F890-B085-4E95-96AA-55AEBEC5CE6E}"/>
          </ac:spMkLst>
        </pc:spChg>
        <pc:spChg chg="add del">
          <ac:chgData name="Rønnaug Holterman" userId="S::ronnaug.holterman@rogbr.no::c6791193-484a-4b75-9739-ada83dc7d8ec" providerId="AD" clId="Web-{3B72E867-0564-4D82-BEB8-31B006277E5E}" dt="2021-04-13T12:16:48.397" v="38"/>
          <ac:spMkLst>
            <pc:docMk/>
            <pc:sldMk cId="1710336053" sldId="269"/>
            <ac:spMk id="87" creationId="{D3F51FEB-38FB-4F6C-9F7B-2F2AFAB65463}"/>
          </ac:spMkLst>
        </pc:spChg>
        <pc:spChg chg="add del">
          <ac:chgData name="Rønnaug Holterman" userId="S::ronnaug.holterman@rogbr.no::c6791193-484a-4b75-9739-ada83dc7d8ec" providerId="AD" clId="Web-{3B72E867-0564-4D82-BEB8-31B006277E5E}" dt="2021-04-13T12:16:48.397" v="38"/>
          <ac:spMkLst>
            <pc:docMk/>
            <pc:sldMk cId="1710336053" sldId="269"/>
            <ac:spMk id="89" creationId="{1E547BA6-BAE0-43BB-A7CA-60F69CE252F0}"/>
          </ac:spMkLst>
        </pc:spChg>
        <pc:grpChg chg="add del">
          <ac:chgData name="Rønnaug Holterman" userId="S::ronnaug.holterman@rogbr.no::c6791193-484a-4b75-9739-ada83dc7d8ec" providerId="AD" clId="Web-{3B72E867-0564-4D82-BEB8-31B006277E5E}" dt="2021-04-13T12:12:53.236" v="7"/>
          <ac:grpSpMkLst>
            <pc:docMk/>
            <pc:sldMk cId="1710336053" sldId="269"/>
            <ac:grpSpMk id="45" creationId="{B63C2D82-D4FA-4A37-BB01-1E7B21E4FF20}"/>
          </ac:grpSpMkLst>
        </pc:grpChg>
        <pc:grpChg chg="add del">
          <ac:chgData name="Rønnaug Holterman" userId="S::ronnaug.holterman@rogbr.no::c6791193-484a-4b75-9739-ada83dc7d8ec" providerId="AD" clId="Web-{3B72E867-0564-4D82-BEB8-31B006277E5E}" dt="2021-04-13T12:12:43.001" v="5"/>
          <ac:grpSpMkLst>
            <pc:docMk/>
            <pc:sldMk cId="1710336053" sldId="269"/>
            <ac:grpSpMk id="49" creationId="{6C313485-7BF2-43EA-9239-5BAA3034392D}"/>
          </ac:grpSpMkLst>
        </pc:grpChg>
        <pc:grpChg chg="add del">
          <ac:chgData name="Rønnaug Holterman" userId="S::ronnaug.holterman@rogbr.no::c6791193-484a-4b75-9739-ada83dc7d8ec" providerId="AD" clId="Web-{3B72E867-0564-4D82-BEB8-31B006277E5E}" dt="2021-04-13T12:14:07.175" v="19"/>
          <ac:grpSpMkLst>
            <pc:docMk/>
            <pc:sldMk cId="1710336053" sldId="269"/>
            <ac:grpSpMk id="57" creationId="{6C313485-7BF2-43EA-9239-5BAA3034392D}"/>
          </ac:grpSpMkLst>
        </pc:grpChg>
        <pc:grpChg chg="add del">
          <ac:chgData name="Rønnaug Holterman" userId="S::ronnaug.holterman@rogbr.no::c6791193-484a-4b75-9739-ada83dc7d8ec" providerId="AD" clId="Web-{3B72E867-0564-4D82-BEB8-31B006277E5E}" dt="2021-04-13T12:16:54.803" v="41"/>
          <ac:grpSpMkLst>
            <pc:docMk/>
            <pc:sldMk cId="1710336053" sldId="269"/>
            <ac:grpSpMk id="65" creationId="{B63C2D82-D4FA-4A37-BB01-1E7B21E4FF20}"/>
          </ac:grpSpMkLst>
        </pc:grpChg>
        <pc:grpChg chg="add del">
          <ac:chgData name="Rønnaug Holterman" userId="S::ronnaug.holterman@rogbr.no::c6791193-484a-4b75-9739-ada83dc7d8ec" providerId="AD" clId="Web-{3B72E867-0564-4D82-BEB8-31B006277E5E}" dt="2021-04-13T12:13:47.893" v="16"/>
          <ac:grpSpMkLst>
            <pc:docMk/>
            <pc:sldMk cId="1710336053" sldId="269"/>
            <ac:grpSpMk id="66" creationId="{B63C2D82-D4FA-4A37-BB01-1E7B21E4FF20}"/>
          </ac:grpSpMkLst>
        </pc:grpChg>
        <pc:graphicFrameChg chg="add del">
          <ac:chgData name="Rønnaug Holterman" userId="S::ronnaug.holterman@rogbr.no::c6791193-484a-4b75-9739-ada83dc7d8ec" providerId="AD" clId="Web-{3B72E867-0564-4D82-BEB8-31B006277E5E}" dt="2021-04-13T12:13:09.002" v="9"/>
          <ac:graphicFrameMkLst>
            <pc:docMk/>
            <pc:sldMk cId="1710336053" sldId="269"/>
            <ac:graphicFrameMk id="46" creationId="{E37A225A-36D5-4F6C-96AB-8737B7E19A8C}"/>
          </ac:graphicFrameMkLst>
        </pc:graphicFrameChg>
        <pc:picChg chg="mod ord">
          <ac:chgData name="Rønnaug Holterman" userId="S::ronnaug.holterman@rogbr.no::c6791193-484a-4b75-9739-ada83dc7d8ec" providerId="AD" clId="Web-{3B72E867-0564-4D82-BEB8-31B006277E5E}" dt="2021-04-13T12:17:08.116" v="44" actId="1076"/>
          <ac:picMkLst>
            <pc:docMk/>
            <pc:sldMk cId="1710336053" sldId="269"/>
            <ac:picMk id="4" creationId="{1C2F0D21-317B-4D9C-B837-4F908614A269}"/>
          </ac:picMkLst>
        </pc:picChg>
        <pc:picChg chg="add mod ord">
          <ac:chgData name="Rønnaug Holterman" userId="S::ronnaug.holterman@rogbr.no::c6791193-484a-4b75-9739-ada83dc7d8ec" providerId="AD" clId="Web-{3B72E867-0564-4D82-BEB8-31B006277E5E}" dt="2021-04-13T12:16:54.803" v="41"/>
          <ac:picMkLst>
            <pc:docMk/>
            <pc:sldMk cId="1710336053" sldId="269"/>
            <ac:picMk id="5" creationId="{19F3588B-3D8A-4CB5-A852-406457D82529}"/>
          </ac:picMkLst>
        </pc:picChg>
        <pc:cxnChg chg="add del">
          <ac:chgData name="Rønnaug Holterman" userId="S::ronnaug.holterman@rogbr.no::c6791193-484a-4b75-9739-ada83dc7d8ec" providerId="AD" clId="Web-{3B72E867-0564-4D82-BEB8-31B006277E5E}" dt="2021-04-13T12:12:43.001" v="5"/>
          <ac:cxnSpMkLst>
            <pc:docMk/>
            <pc:sldMk cId="1710336053" sldId="269"/>
            <ac:cxnSpMk id="56" creationId="{14F95C68-AB6E-4C79-8764-E43667ACD6E6}"/>
          </ac:cxnSpMkLst>
        </pc:cxnChg>
        <pc:cxnChg chg="add del">
          <ac:chgData name="Rønnaug Holterman" userId="S::ronnaug.holterman@rogbr.no::c6791193-484a-4b75-9739-ada83dc7d8ec" providerId="AD" clId="Web-{3B72E867-0564-4D82-BEB8-31B006277E5E}" dt="2021-04-13T12:14:07.175" v="19"/>
          <ac:cxnSpMkLst>
            <pc:docMk/>
            <pc:sldMk cId="1710336053" sldId="269"/>
            <ac:cxnSpMk id="59" creationId="{14F95C68-AB6E-4C79-8764-E43667ACD6E6}"/>
          </ac:cxnSpMkLst>
        </pc:cxnChg>
      </pc:sldChg>
      <pc:sldChg chg="modSp">
        <pc:chgData name="Rønnaug Holterman" userId="S::ronnaug.holterman@rogbr.no::c6791193-484a-4b75-9739-ada83dc7d8ec" providerId="AD" clId="Web-{3B72E867-0564-4D82-BEB8-31B006277E5E}" dt="2021-04-13T12:18:51.775" v="67" actId="20577"/>
        <pc:sldMkLst>
          <pc:docMk/>
          <pc:sldMk cId="1719960856" sldId="270"/>
        </pc:sldMkLst>
        <pc:spChg chg="mod">
          <ac:chgData name="Rønnaug Holterman" userId="S::ronnaug.holterman@rogbr.no::c6791193-484a-4b75-9739-ada83dc7d8ec" providerId="AD" clId="Web-{3B72E867-0564-4D82-BEB8-31B006277E5E}" dt="2021-04-13T12:18:51.775" v="67" actId="20577"/>
          <ac:spMkLst>
            <pc:docMk/>
            <pc:sldMk cId="1719960856" sldId="270"/>
            <ac:spMk id="6" creationId="{C1109238-061B-4D87-917E-0B6D714A86B6}"/>
          </ac:spMkLst>
        </pc:spChg>
      </pc:sldChg>
    </pc:docChg>
  </pc:docChgLst>
  <pc:docChgLst>
    <pc:chgData name="Rønnaug Holterman" userId="S::ronnaug.holterman@rogbr.no::c6791193-484a-4b75-9739-ada83dc7d8ec" providerId="AD" clId="Web-{5BCA62F2-DC47-AE2D-7E69-02F81273E412}"/>
    <pc:docChg chg="addSld modSld sldOrd">
      <pc:chgData name="Rønnaug Holterman" userId="S::ronnaug.holterman@rogbr.no::c6791193-484a-4b75-9739-ada83dc7d8ec" providerId="AD" clId="Web-{5BCA62F2-DC47-AE2D-7E69-02F81273E412}" dt="2021-03-10T21:23:05.411" v="25"/>
      <pc:docMkLst>
        <pc:docMk/>
      </pc:docMkLst>
      <pc:sldChg chg="ord">
        <pc:chgData name="Rønnaug Holterman" userId="S::ronnaug.holterman@rogbr.no::c6791193-484a-4b75-9739-ada83dc7d8ec" providerId="AD" clId="Web-{5BCA62F2-DC47-AE2D-7E69-02F81273E412}" dt="2021-03-10T21:21:24.720" v="5"/>
        <pc:sldMkLst>
          <pc:docMk/>
          <pc:sldMk cId="738477477" sldId="257"/>
        </pc:sldMkLst>
      </pc:sldChg>
      <pc:sldChg chg="addSp delSp modSp mod setBg">
        <pc:chgData name="Rønnaug Holterman" userId="S::ronnaug.holterman@rogbr.no::c6791193-484a-4b75-9739-ada83dc7d8ec" providerId="AD" clId="Web-{5BCA62F2-DC47-AE2D-7E69-02F81273E412}" dt="2021-03-10T21:20:24.172" v="2"/>
        <pc:sldMkLst>
          <pc:docMk/>
          <pc:sldMk cId="2418632014" sldId="263"/>
        </pc:sldMkLst>
        <pc:spChg chg="mod">
          <ac:chgData name="Rønnaug Holterman" userId="S::ronnaug.holterman@rogbr.no::c6791193-484a-4b75-9739-ada83dc7d8ec" providerId="AD" clId="Web-{5BCA62F2-DC47-AE2D-7E69-02F81273E412}" dt="2021-03-10T21:20:24.172" v="2"/>
          <ac:spMkLst>
            <pc:docMk/>
            <pc:sldMk cId="2418632014" sldId="263"/>
            <ac:spMk id="2" creationId="{DFBAF5DF-620F-4D6F-95C5-F78ADB0DA591}"/>
          </ac:spMkLst>
        </pc:spChg>
        <pc:spChg chg="mod">
          <ac:chgData name="Rønnaug Holterman" userId="S::ronnaug.holterman@rogbr.no::c6791193-484a-4b75-9739-ada83dc7d8ec" providerId="AD" clId="Web-{5BCA62F2-DC47-AE2D-7E69-02F81273E412}" dt="2021-03-10T21:20:24.172" v="2"/>
          <ac:spMkLst>
            <pc:docMk/>
            <pc:sldMk cId="2418632014" sldId="263"/>
            <ac:spMk id="3" creationId="{07EAE033-7B4B-49DD-A7F5-254403CB00DE}"/>
          </ac:spMkLst>
        </pc:spChg>
        <pc:spChg chg="add">
          <ac:chgData name="Rønnaug Holterman" userId="S::ronnaug.holterman@rogbr.no::c6791193-484a-4b75-9739-ada83dc7d8ec" providerId="AD" clId="Web-{5BCA62F2-DC47-AE2D-7E69-02F81273E412}" dt="2021-03-10T21:20:24.172" v="2"/>
          <ac:spMkLst>
            <pc:docMk/>
            <pc:sldMk cId="2418632014" sldId="263"/>
            <ac:spMk id="8" creationId="{C3896A03-3945-419A-B66B-4EE266EDD152}"/>
          </ac:spMkLst>
        </pc:spChg>
        <pc:spChg chg="add">
          <ac:chgData name="Rønnaug Holterman" userId="S::ronnaug.holterman@rogbr.no::c6791193-484a-4b75-9739-ada83dc7d8ec" providerId="AD" clId="Web-{5BCA62F2-DC47-AE2D-7E69-02F81273E412}" dt="2021-03-10T21:20:24.172" v="2"/>
          <ac:spMkLst>
            <pc:docMk/>
            <pc:sldMk cId="2418632014" sldId="263"/>
            <ac:spMk id="9" creationId="{B34F5AD2-EDBD-4BBD-A55C-EAFFD0C7097A}"/>
          </ac:spMkLst>
        </pc:spChg>
        <pc:spChg chg="add del">
          <ac:chgData name="Rønnaug Holterman" userId="S::ronnaug.holterman@rogbr.no::c6791193-484a-4b75-9739-ada83dc7d8ec" providerId="AD" clId="Web-{5BCA62F2-DC47-AE2D-7E69-02F81273E412}" dt="2021-03-10T21:20:24.156" v="1"/>
          <ac:spMkLst>
            <pc:docMk/>
            <pc:sldMk cId="2418632014" sldId="263"/>
            <ac:spMk id="11" creationId="{07322A9E-F1EC-405E-8971-BA906EFFCCB8}"/>
          </ac:spMkLst>
        </pc:spChg>
        <pc:spChg chg="add del">
          <ac:chgData name="Rønnaug Holterman" userId="S::ronnaug.holterman@rogbr.no::c6791193-484a-4b75-9739-ada83dc7d8ec" providerId="AD" clId="Web-{5BCA62F2-DC47-AE2D-7E69-02F81273E412}" dt="2021-03-10T21:20:24.156" v="1"/>
          <ac:spMkLst>
            <pc:docMk/>
            <pc:sldMk cId="2418632014" sldId="263"/>
            <ac:spMk id="13" creationId="{A5704422-1118-4FD1-95AD-29A064EB80D9}"/>
          </ac:spMkLst>
        </pc:spChg>
        <pc:spChg chg="add del">
          <ac:chgData name="Rønnaug Holterman" userId="S::ronnaug.holterman@rogbr.no::c6791193-484a-4b75-9739-ada83dc7d8ec" providerId="AD" clId="Web-{5BCA62F2-DC47-AE2D-7E69-02F81273E412}" dt="2021-03-10T21:20:24.156" v="1"/>
          <ac:spMkLst>
            <pc:docMk/>
            <pc:sldMk cId="2418632014" sldId="263"/>
            <ac:spMk id="15" creationId="{A88B2AAA-B805-498E-A9E6-98B885855498}"/>
          </ac:spMkLst>
        </pc:spChg>
        <pc:spChg chg="add del">
          <ac:chgData name="Rønnaug Holterman" userId="S::ronnaug.holterman@rogbr.no::c6791193-484a-4b75-9739-ada83dc7d8ec" providerId="AD" clId="Web-{5BCA62F2-DC47-AE2D-7E69-02F81273E412}" dt="2021-03-10T21:20:24.156" v="1"/>
          <ac:spMkLst>
            <pc:docMk/>
            <pc:sldMk cId="2418632014" sldId="263"/>
            <ac:spMk id="17" creationId="{9B8051E0-19D7-43E1-BFD9-E6DBFEB3A3F1}"/>
          </ac:spMkLst>
        </pc:spChg>
        <pc:spChg chg="add del">
          <ac:chgData name="Rønnaug Holterman" userId="S::ronnaug.holterman@rogbr.no::c6791193-484a-4b75-9739-ada83dc7d8ec" providerId="AD" clId="Web-{5BCA62F2-DC47-AE2D-7E69-02F81273E412}" dt="2021-03-10T21:20:24.156" v="1"/>
          <ac:spMkLst>
            <pc:docMk/>
            <pc:sldMk cId="2418632014" sldId="263"/>
            <ac:spMk id="19" creationId="{4EDB2B02-86A2-46F5-A4BE-B7D9B10411D6}"/>
          </ac:spMkLst>
        </pc:spChg>
        <pc:spChg chg="add del">
          <ac:chgData name="Rønnaug Holterman" userId="S::ronnaug.holterman@rogbr.no::c6791193-484a-4b75-9739-ada83dc7d8ec" providerId="AD" clId="Web-{5BCA62F2-DC47-AE2D-7E69-02F81273E412}" dt="2021-03-10T21:20:24.156" v="1"/>
          <ac:spMkLst>
            <pc:docMk/>
            <pc:sldMk cId="2418632014" sldId="263"/>
            <ac:spMk id="21" creationId="{43954639-FB5D-41F4-9560-6F6DFE778425}"/>
          </ac:spMkLst>
        </pc:spChg>
        <pc:spChg chg="add del">
          <ac:chgData name="Rønnaug Holterman" userId="S::ronnaug.holterman@rogbr.no::c6791193-484a-4b75-9739-ada83dc7d8ec" providerId="AD" clId="Web-{5BCA62F2-DC47-AE2D-7E69-02F81273E412}" dt="2021-03-10T21:20:24.156" v="1"/>
          <ac:spMkLst>
            <pc:docMk/>
            <pc:sldMk cId="2418632014" sldId="263"/>
            <ac:spMk id="23" creationId="{E898931C-0323-41FA-A036-20F818B1FF81}"/>
          </ac:spMkLst>
        </pc:spChg>
        <pc:spChg chg="add del">
          <ac:chgData name="Rønnaug Holterman" userId="S::ronnaug.holterman@rogbr.no::c6791193-484a-4b75-9739-ada83dc7d8ec" providerId="AD" clId="Web-{5BCA62F2-DC47-AE2D-7E69-02F81273E412}" dt="2021-03-10T21:20:24.156" v="1"/>
          <ac:spMkLst>
            <pc:docMk/>
            <pc:sldMk cId="2418632014" sldId="263"/>
            <ac:spMk id="25" creationId="{89AFE9DD-0792-4B98-B4EB-97ACA17E6AA8}"/>
          </ac:spMkLst>
        </pc:spChg>
        <pc:spChg chg="add del">
          <ac:chgData name="Rønnaug Holterman" userId="S::ronnaug.holterman@rogbr.no::c6791193-484a-4b75-9739-ada83dc7d8ec" providerId="AD" clId="Web-{5BCA62F2-DC47-AE2D-7E69-02F81273E412}" dt="2021-03-10T21:20:24.156" v="1"/>
          <ac:spMkLst>
            <pc:docMk/>
            <pc:sldMk cId="2418632014" sldId="263"/>
            <ac:spMk id="27" creationId="{3981F5C4-9AE1-404E-AF44-A4E6DB374F9D}"/>
          </ac:spMkLst>
        </pc:spChg>
        <pc:spChg chg="add del">
          <ac:chgData name="Rønnaug Holterman" userId="S::ronnaug.holterman@rogbr.no::c6791193-484a-4b75-9739-ada83dc7d8ec" providerId="AD" clId="Web-{5BCA62F2-DC47-AE2D-7E69-02F81273E412}" dt="2021-03-10T21:20:24.156" v="1"/>
          <ac:spMkLst>
            <pc:docMk/>
            <pc:sldMk cId="2418632014" sldId="263"/>
            <ac:spMk id="29" creationId="{763C1781-8726-4FAC-8C45-FF40376BE409}"/>
          </ac:spMkLst>
        </pc:spChg>
        <pc:spChg chg="add del">
          <ac:chgData name="Rønnaug Holterman" userId="S::ronnaug.holterman@rogbr.no::c6791193-484a-4b75-9739-ada83dc7d8ec" providerId="AD" clId="Web-{5BCA62F2-DC47-AE2D-7E69-02F81273E412}" dt="2021-03-10T21:20:24.156" v="1"/>
          <ac:spMkLst>
            <pc:docMk/>
            <pc:sldMk cId="2418632014" sldId="263"/>
            <ac:spMk id="31" creationId="{301491B5-56C7-43DC-A3D9-861EECCA056A}"/>
          </ac:spMkLst>
        </pc:spChg>
        <pc:spChg chg="add del">
          <ac:chgData name="Rønnaug Holterman" userId="S::ronnaug.holterman@rogbr.no::c6791193-484a-4b75-9739-ada83dc7d8ec" providerId="AD" clId="Web-{5BCA62F2-DC47-AE2D-7E69-02F81273E412}" dt="2021-03-10T21:20:24.156" v="1"/>
          <ac:spMkLst>
            <pc:docMk/>
            <pc:sldMk cId="2418632014" sldId="263"/>
            <ac:spMk id="33" creationId="{237E2353-22DF-46E0-A200-FB30F8F394E2}"/>
          </ac:spMkLst>
        </pc:spChg>
        <pc:spChg chg="add del">
          <ac:chgData name="Rønnaug Holterman" userId="S::ronnaug.holterman@rogbr.no::c6791193-484a-4b75-9739-ada83dc7d8ec" providerId="AD" clId="Web-{5BCA62F2-DC47-AE2D-7E69-02F81273E412}" dt="2021-03-10T21:20:24.156" v="1"/>
          <ac:spMkLst>
            <pc:docMk/>
            <pc:sldMk cId="2418632014" sldId="263"/>
            <ac:spMk id="35" creationId="{DD6138DB-057B-45F7-A5F4-E7BFDA20D02C}"/>
          </ac:spMkLst>
        </pc:spChg>
        <pc:spChg chg="add del">
          <ac:chgData name="Rønnaug Holterman" userId="S::ronnaug.holterman@rogbr.no::c6791193-484a-4b75-9739-ada83dc7d8ec" providerId="AD" clId="Web-{5BCA62F2-DC47-AE2D-7E69-02F81273E412}" dt="2021-03-10T21:20:24.156" v="1"/>
          <ac:spMkLst>
            <pc:docMk/>
            <pc:sldMk cId="2418632014" sldId="263"/>
            <ac:spMk id="37" creationId="{79A54AB1-B64F-4843-BFAB-81CB74E66B65}"/>
          </ac:spMkLst>
        </pc:spChg>
        <pc:picChg chg="mod">
          <ac:chgData name="Rønnaug Holterman" userId="S::ronnaug.holterman@rogbr.no::c6791193-484a-4b75-9739-ada83dc7d8ec" providerId="AD" clId="Web-{5BCA62F2-DC47-AE2D-7E69-02F81273E412}" dt="2021-03-10T21:20:24.172" v="2"/>
          <ac:picMkLst>
            <pc:docMk/>
            <pc:sldMk cId="2418632014" sldId="263"/>
            <ac:picMk id="6" creationId="{7448018F-989D-4D76-BB1D-0E22323C7A88}"/>
          </ac:picMkLst>
        </pc:picChg>
      </pc:sldChg>
      <pc:sldChg chg="addSp delSp modSp">
        <pc:chgData name="Rønnaug Holterman" userId="S::ronnaug.holterman@rogbr.no::c6791193-484a-4b75-9739-ada83dc7d8ec" providerId="AD" clId="Web-{5BCA62F2-DC47-AE2D-7E69-02F81273E412}" dt="2021-03-10T21:20:47.375" v="3"/>
        <pc:sldMkLst>
          <pc:docMk/>
          <pc:sldMk cId="1856059581" sldId="265"/>
        </pc:sldMkLst>
        <pc:spChg chg="mod">
          <ac:chgData name="Rønnaug Holterman" userId="S::ronnaug.holterman@rogbr.no::c6791193-484a-4b75-9739-ada83dc7d8ec" providerId="AD" clId="Web-{5BCA62F2-DC47-AE2D-7E69-02F81273E412}" dt="2021-03-10T21:20:47.375" v="3"/>
          <ac:spMkLst>
            <pc:docMk/>
            <pc:sldMk cId="1856059581" sldId="265"/>
            <ac:spMk id="2" creationId="{DFBAF5DF-620F-4D6F-95C5-F78ADB0DA591}"/>
          </ac:spMkLst>
        </pc:spChg>
        <pc:spChg chg="mod">
          <ac:chgData name="Rønnaug Holterman" userId="S::ronnaug.holterman@rogbr.no::c6791193-484a-4b75-9739-ada83dc7d8ec" providerId="AD" clId="Web-{5BCA62F2-DC47-AE2D-7E69-02F81273E412}" dt="2021-03-10T21:20:47.375" v="3"/>
          <ac:spMkLst>
            <pc:docMk/>
            <pc:sldMk cId="1856059581" sldId="265"/>
            <ac:spMk id="3" creationId="{07EAE033-7B4B-49DD-A7F5-254403CB00DE}"/>
          </ac:spMkLst>
        </pc:spChg>
        <pc:spChg chg="del">
          <ac:chgData name="Rønnaug Holterman" userId="S::ronnaug.holterman@rogbr.no::c6791193-484a-4b75-9739-ada83dc7d8ec" providerId="AD" clId="Web-{5BCA62F2-DC47-AE2D-7E69-02F81273E412}" dt="2021-03-10T21:20:47.375" v="3"/>
          <ac:spMkLst>
            <pc:docMk/>
            <pc:sldMk cId="1856059581" sldId="265"/>
            <ac:spMk id="18" creationId="{BEBFA723-5A7B-472D-ABD7-1526B8D3A38B}"/>
          </ac:spMkLst>
        </pc:spChg>
        <pc:spChg chg="del">
          <ac:chgData name="Rønnaug Holterman" userId="S::ronnaug.holterman@rogbr.no::c6791193-484a-4b75-9739-ada83dc7d8ec" providerId="AD" clId="Web-{5BCA62F2-DC47-AE2D-7E69-02F81273E412}" dt="2021-03-10T21:20:47.375" v="3"/>
          <ac:spMkLst>
            <pc:docMk/>
            <pc:sldMk cId="1856059581" sldId="265"/>
            <ac:spMk id="20" creationId="{A6B27065-399A-4CF7-BF70-CF79B9848FC1}"/>
          </ac:spMkLst>
        </pc:spChg>
        <pc:spChg chg="add">
          <ac:chgData name="Rønnaug Holterman" userId="S::ronnaug.holterman@rogbr.no::c6791193-484a-4b75-9739-ada83dc7d8ec" providerId="AD" clId="Web-{5BCA62F2-DC47-AE2D-7E69-02F81273E412}" dt="2021-03-10T21:20:47.375" v="3"/>
          <ac:spMkLst>
            <pc:docMk/>
            <pc:sldMk cId="1856059581" sldId="265"/>
            <ac:spMk id="30" creationId="{C3896A03-3945-419A-B66B-4EE266EDD152}"/>
          </ac:spMkLst>
        </pc:spChg>
        <pc:spChg chg="add">
          <ac:chgData name="Rønnaug Holterman" userId="S::ronnaug.holterman@rogbr.no::c6791193-484a-4b75-9739-ada83dc7d8ec" providerId="AD" clId="Web-{5BCA62F2-DC47-AE2D-7E69-02F81273E412}" dt="2021-03-10T21:20:47.375" v="3"/>
          <ac:spMkLst>
            <pc:docMk/>
            <pc:sldMk cId="1856059581" sldId="265"/>
            <ac:spMk id="32" creationId="{B34F5AD2-EDBD-4BBD-A55C-EAFFD0C7097A}"/>
          </ac:spMkLst>
        </pc:spChg>
        <pc:grpChg chg="del">
          <ac:chgData name="Rønnaug Holterman" userId="S::ronnaug.holterman@rogbr.no::c6791193-484a-4b75-9739-ada83dc7d8ec" providerId="AD" clId="Web-{5BCA62F2-DC47-AE2D-7E69-02F81273E412}" dt="2021-03-10T21:20:47.375" v="3"/>
          <ac:grpSpMkLst>
            <pc:docMk/>
            <pc:sldMk cId="1856059581" sldId="265"/>
            <ac:grpSpMk id="22" creationId="{CF22986C-DDF7-4109-9D6A-006800D6B041}"/>
          </ac:grpSpMkLst>
        </pc:grpChg>
        <pc:picChg chg="mod">
          <ac:chgData name="Rønnaug Holterman" userId="S::ronnaug.holterman@rogbr.no::c6791193-484a-4b75-9739-ada83dc7d8ec" providerId="AD" clId="Web-{5BCA62F2-DC47-AE2D-7E69-02F81273E412}" dt="2021-03-10T21:20:47.375" v="3"/>
          <ac:picMkLst>
            <pc:docMk/>
            <pc:sldMk cId="1856059581" sldId="265"/>
            <ac:picMk id="4" creationId="{4F700122-14B3-4E08-8107-F2102C734215}"/>
          </ac:picMkLst>
        </pc:picChg>
      </pc:sldChg>
      <pc:sldChg chg="addSp delSp modSp new mod setBg">
        <pc:chgData name="Rønnaug Holterman" userId="S::ronnaug.holterman@rogbr.no::c6791193-484a-4b75-9739-ada83dc7d8ec" providerId="AD" clId="Web-{5BCA62F2-DC47-AE2D-7E69-02F81273E412}" dt="2021-03-10T21:23:05.411" v="25"/>
        <pc:sldMkLst>
          <pc:docMk/>
          <pc:sldMk cId="1072257785" sldId="266"/>
        </pc:sldMkLst>
        <pc:spChg chg="mod">
          <ac:chgData name="Rønnaug Holterman" userId="S::ronnaug.holterman@rogbr.no::c6791193-484a-4b75-9739-ada83dc7d8ec" providerId="AD" clId="Web-{5BCA62F2-DC47-AE2D-7E69-02F81273E412}" dt="2021-03-10T21:23:05.411" v="25"/>
          <ac:spMkLst>
            <pc:docMk/>
            <pc:sldMk cId="1072257785" sldId="266"/>
            <ac:spMk id="2" creationId="{D9801563-A7A0-4540-953A-8AD095679E55}"/>
          </ac:spMkLst>
        </pc:spChg>
        <pc:spChg chg="add del mod">
          <ac:chgData name="Rønnaug Holterman" userId="S::ronnaug.holterman@rogbr.no::c6791193-484a-4b75-9739-ada83dc7d8ec" providerId="AD" clId="Web-{5BCA62F2-DC47-AE2D-7E69-02F81273E412}" dt="2021-03-10T21:23:05.411" v="25"/>
          <ac:spMkLst>
            <pc:docMk/>
            <pc:sldMk cId="1072257785" sldId="266"/>
            <ac:spMk id="3" creationId="{58A581B8-B619-444D-AA62-44898DBD1E44}"/>
          </ac:spMkLst>
        </pc:spChg>
        <pc:spChg chg="add del">
          <ac:chgData name="Rønnaug Holterman" userId="S::ronnaug.holterman@rogbr.no::c6791193-484a-4b75-9739-ada83dc7d8ec" providerId="AD" clId="Web-{5BCA62F2-DC47-AE2D-7E69-02F81273E412}" dt="2021-03-10T21:23:05.411" v="25"/>
          <ac:spMkLst>
            <pc:docMk/>
            <pc:sldMk cId="1072257785" sldId="266"/>
            <ac:spMk id="8" creationId="{85016AEC-0320-4ED0-8ECB-FE11DDDFE17A}"/>
          </ac:spMkLst>
        </pc:spChg>
        <pc:spChg chg="add del">
          <ac:chgData name="Rønnaug Holterman" userId="S::ronnaug.holterman@rogbr.no::c6791193-484a-4b75-9739-ada83dc7d8ec" providerId="AD" clId="Web-{5BCA62F2-DC47-AE2D-7E69-02F81273E412}" dt="2021-03-10T21:23:05.411" v="25"/>
          <ac:spMkLst>
            <pc:docMk/>
            <pc:sldMk cId="1072257785" sldId="266"/>
            <ac:spMk id="10" creationId="{D3CDB30C-1F82-41E6-A067-831D6E89184F}"/>
          </ac:spMkLst>
        </pc:spChg>
        <pc:spChg chg="add del">
          <ac:chgData name="Rønnaug Holterman" userId="S::ronnaug.holterman@rogbr.no::c6791193-484a-4b75-9739-ada83dc7d8ec" providerId="AD" clId="Web-{5BCA62F2-DC47-AE2D-7E69-02F81273E412}" dt="2021-03-10T21:23:05.411" v="25"/>
          <ac:spMkLst>
            <pc:docMk/>
            <pc:sldMk cId="1072257785" sldId="266"/>
            <ac:spMk id="12" creationId="{2DDA86DD-F997-4F66-A87C-5B58AB6D19EC}"/>
          </ac:spMkLst>
        </pc:spChg>
        <pc:spChg chg="add del">
          <ac:chgData name="Rønnaug Holterman" userId="S::ronnaug.holterman@rogbr.no::c6791193-484a-4b75-9739-ada83dc7d8ec" providerId="AD" clId="Web-{5BCA62F2-DC47-AE2D-7E69-02F81273E412}" dt="2021-03-10T21:23:05.411" v="25"/>
          <ac:spMkLst>
            <pc:docMk/>
            <pc:sldMk cId="1072257785" sldId="266"/>
            <ac:spMk id="14" creationId="{D241B827-437E-40A3-A732-669230D6A5BC}"/>
          </ac:spMkLst>
        </pc:spChg>
        <pc:spChg chg="add del">
          <ac:chgData name="Rønnaug Holterman" userId="S::ronnaug.holterman@rogbr.no::c6791193-484a-4b75-9739-ada83dc7d8ec" providerId="AD" clId="Web-{5BCA62F2-DC47-AE2D-7E69-02F81273E412}" dt="2021-03-10T21:23:05.411" v="25"/>
          <ac:spMkLst>
            <pc:docMk/>
            <pc:sldMk cId="1072257785" sldId="266"/>
            <ac:spMk id="19" creationId="{FFD48BC7-DC40-47DE-87EE-9F4B6ECB9ABB}"/>
          </ac:spMkLst>
        </pc:spChg>
        <pc:spChg chg="add del">
          <ac:chgData name="Rønnaug Holterman" userId="S::ronnaug.holterman@rogbr.no::c6791193-484a-4b75-9739-ada83dc7d8ec" providerId="AD" clId="Web-{5BCA62F2-DC47-AE2D-7E69-02F81273E412}" dt="2021-03-10T21:23:05.411" v="25"/>
          <ac:spMkLst>
            <pc:docMk/>
            <pc:sldMk cId="1072257785" sldId="266"/>
            <ac:spMk id="21" creationId="{E502BBC7-2C76-46F3-BC24-5985BC13DB88}"/>
          </ac:spMkLst>
        </pc:spChg>
        <pc:spChg chg="add del">
          <ac:chgData name="Rønnaug Holterman" userId="S::ronnaug.holterman@rogbr.no::c6791193-484a-4b75-9739-ada83dc7d8ec" providerId="AD" clId="Web-{5BCA62F2-DC47-AE2D-7E69-02F81273E412}" dt="2021-03-10T21:23:05.411" v="25"/>
          <ac:spMkLst>
            <pc:docMk/>
            <pc:sldMk cId="1072257785" sldId="266"/>
            <ac:spMk id="23" creationId="{C7F28D52-2A5F-4D23-81AE-7CB8B591C7AF}"/>
          </ac:spMkLst>
        </pc:spChg>
        <pc:spChg chg="add del">
          <ac:chgData name="Rønnaug Holterman" userId="S::ronnaug.holterman@rogbr.no::c6791193-484a-4b75-9739-ada83dc7d8ec" providerId="AD" clId="Web-{5BCA62F2-DC47-AE2D-7E69-02F81273E412}" dt="2021-03-10T21:23:05.411" v="25"/>
          <ac:spMkLst>
            <pc:docMk/>
            <pc:sldMk cId="1072257785" sldId="266"/>
            <ac:spMk id="25" creationId="{3629484E-3792-4B3D-89AD-7C8A1ED0E0D4}"/>
          </ac:spMkLst>
        </pc:spChg>
        <pc:spChg chg="add del">
          <ac:chgData name="Rønnaug Holterman" userId="S::ronnaug.holterman@rogbr.no::c6791193-484a-4b75-9739-ada83dc7d8ec" providerId="AD" clId="Web-{5BCA62F2-DC47-AE2D-7E69-02F81273E412}" dt="2021-03-10T21:23:03.145" v="23"/>
          <ac:spMkLst>
            <pc:docMk/>
            <pc:sldMk cId="1072257785" sldId="266"/>
            <ac:spMk id="30" creationId="{EB270761-CC40-4F3F-A916-7E3BC3989348}"/>
          </ac:spMkLst>
        </pc:spChg>
        <pc:spChg chg="add del">
          <ac:chgData name="Rønnaug Holterman" userId="S::ronnaug.holterman@rogbr.no::c6791193-484a-4b75-9739-ada83dc7d8ec" providerId="AD" clId="Web-{5BCA62F2-DC47-AE2D-7E69-02F81273E412}" dt="2021-03-10T21:23:03.145" v="23"/>
          <ac:spMkLst>
            <pc:docMk/>
            <pc:sldMk cId="1072257785" sldId="266"/>
            <ac:spMk id="32" creationId="{2820855C-9FA4-417A-BE67-63C022F81980}"/>
          </ac:spMkLst>
        </pc:spChg>
        <pc:spChg chg="add del">
          <ac:chgData name="Rønnaug Holterman" userId="S::ronnaug.holterman@rogbr.no::c6791193-484a-4b75-9739-ada83dc7d8ec" providerId="AD" clId="Web-{5BCA62F2-DC47-AE2D-7E69-02F81273E412}" dt="2021-03-10T21:23:03.145" v="23"/>
          <ac:spMkLst>
            <pc:docMk/>
            <pc:sldMk cId="1072257785" sldId="266"/>
            <ac:spMk id="34" creationId="{D7E6A49B-1B06-403E-8CC5-ACB38A6BDEEB}"/>
          </ac:spMkLst>
        </pc:spChg>
      </pc:sldChg>
      <pc:sldChg chg="add replId">
        <pc:chgData name="Rønnaug Holterman" userId="S::ronnaug.holterman@rogbr.no::c6791193-484a-4b75-9739-ada83dc7d8ec" providerId="AD" clId="Web-{5BCA62F2-DC47-AE2D-7E69-02F81273E412}" dt="2021-03-10T21:21:38.908" v="6"/>
        <pc:sldMkLst>
          <pc:docMk/>
          <pc:sldMk cId="264501846" sldId="267"/>
        </pc:sldMkLst>
      </pc:sldChg>
    </pc:docChg>
  </pc:docChgLst>
  <pc:docChgLst>
    <pc:chgData name="Rønnaug Holterman" userId="S::ronnaug.holterman@rogbr.no::c6791193-484a-4b75-9739-ada83dc7d8ec" providerId="AD" clId="Web-{FBFC8249-ABB9-479D-8C4E-6F3D0E5F508E}"/>
    <pc:docChg chg="addSld modSld sldOrd">
      <pc:chgData name="Rønnaug Holterman" userId="S::ronnaug.holterman@rogbr.no::c6791193-484a-4b75-9739-ada83dc7d8ec" providerId="AD" clId="Web-{FBFC8249-ABB9-479D-8C4E-6F3D0E5F508E}" dt="2021-03-10T21:18:41.094" v="185" actId="20577"/>
      <pc:docMkLst>
        <pc:docMk/>
      </pc:docMkLst>
      <pc:sldChg chg="addSp delSp modSp">
        <pc:chgData name="Rønnaug Holterman" userId="S::ronnaug.holterman@rogbr.no::c6791193-484a-4b75-9739-ada83dc7d8ec" providerId="AD" clId="Web-{FBFC8249-ABB9-479D-8C4E-6F3D0E5F508E}" dt="2021-03-10T21:17:28.983" v="184"/>
        <pc:sldMkLst>
          <pc:docMk/>
          <pc:sldMk cId="738477477" sldId="257"/>
        </pc:sldMkLst>
        <pc:spChg chg="mod">
          <ac:chgData name="Rønnaug Holterman" userId="S::ronnaug.holterman@rogbr.no::c6791193-484a-4b75-9739-ada83dc7d8ec" providerId="AD" clId="Web-{FBFC8249-ABB9-479D-8C4E-6F3D0E5F508E}" dt="2021-03-10T21:12:28.992" v="154" actId="20577"/>
          <ac:spMkLst>
            <pc:docMk/>
            <pc:sldMk cId="738477477" sldId="257"/>
            <ac:spMk id="4" creationId="{00000000-0000-0000-0000-000000000000}"/>
          </ac:spMkLst>
        </pc:spChg>
        <pc:spChg chg="mod">
          <ac:chgData name="Rønnaug Holterman" userId="S::ronnaug.holterman@rogbr.no::c6791193-484a-4b75-9739-ada83dc7d8ec" providerId="AD" clId="Web-{FBFC8249-ABB9-479D-8C4E-6F3D0E5F508E}" dt="2021-03-10T21:12:50.992" v="164" actId="20577"/>
          <ac:spMkLst>
            <pc:docMk/>
            <pc:sldMk cId="738477477" sldId="257"/>
            <ac:spMk id="5" creationId="{00000000-0000-0000-0000-000000000000}"/>
          </ac:spMkLst>
        </pc:spChg>
        <pc:spChg chg="mod">
          <ac:chgData name="Rønnaug Holterman" userId="S::ronnaug.holterman@rogbr.no::c6791193-484a-4b75-9739-ada83dc7d8ec" providerId="AD" clId="Web-{FBFC8249-ABB9-479D-8C4E-6F3D0E5F508E}" dt="2021-03-10T21:08:01.048" v="72" actId="20577"/>
          <ac:spMkLst>
            <pc:docMk/>
            <pc:sldMk cId="738477477" sldId="257"/>
            <ac:spMk id="6" creationId="{00000000-0000-0000-0000-000000000000}"/>
          </ac:spMkLst>
        </pc:spChg>
        <pc:spChg chg="add del">
          <ac:chgData name="Rønnaug Holterman" userId="S::ronnaug.holterman@rogbr.no::c6791193-484a-4b75-9739-ada83dc7d8ec" providerId="AD" clId="Web-{FBFC8249-ABB9-479D-8C4E-6F3D0E5F508E}" dt="2021-03-10T21:16:29.732" v="176"/>
          <ac:spMkLst>
            <pc:docMk/>
            <pc:sldMk cId="738477477" sldId="257"/>
            <ac:spMk id="7" creationId="{BEF7E5B1-F05D-441B-BCEB-95D4D2459E46}"/>
          </ac:spMkLst>
        </pc:spChg>
        <pc:spChg chg="add del mod">
          <ac:chgData name="Rønnaug Holterman" userId="S::ronnaug.holterman@rogbr.no::c6791193-484a-4b75-9739-ada83dc7d8ec" providerId="AD" clId="Web-{FBFC8249-ABB9-479D-8C4E-6F3D0E5F508E}" dt="2021-03-10T21:17:28.983" v="184"/>
          <ac:spMkLst>
            <pc:docMk/>
            <pc:sldMk cId="738477477" sldId="257"/>
            <ac:spMk id="8" creationId="{384EDC78-B42C-494F-A2BF-678D3F4F184A}"/>
          </ac:spMkLst>
        </pc:spChg>
        <pc:picChg chg="add mod">
          <ac:chgData name="Rønnaug Holterman" userId="S::ronnaug.holterman@rogbr.no::c6791193-484a-4b75-9739-ada83dc7d8ec" providerId="AD" clId="Web-{FBFC8249-ABB9-479D-8C4E-6F3D0E5F508E}" dt="2021-03-10T21:15:25.590" v="174" actId="1076"/>
          <ac:picMkLst>
            <pc:docMk/>
            <pc:sldMk cId="738477477" sldId="257"/>
            <ac:picMk id="2" creationId="{16C48374-CC73-4382-8263-20AD2E53B720}"/>
          </ac:picMkLst>
        </pc:picChg>
      </pc:sldChg>
      <pc:sldChg chg="addSp delSp modSp new ord">
        <pc:chgData name="Rønnaug Holterman" userId="S::ronnaug.holterman@rogbr.no::c6791193-484a-4b75-9739-ada83dc7d8ec" providerId="AD" clId="Web-{FBFC8249-ABB9-479D-8C4E-6F3D0E5F508E}" dt="2021-03-10T21:03:26.167" v="16"/>
        <pc:sldMkLst>
          <pc:docMk/>
          <pc:sldMk cId="2418632014" sldId="263"/>
        </pc:sldMkLst>
        <pc:picChg chg="add del mod">
          <ac:chgData name="Rønnaug Holterman" userId="S::ronnaug.holterman@rogbr.no::c6791193-484a-4b75-9739-ada83dc7d8ec" providerId="AD" clId="Web-{FBFC8249-ABB9-479D-8C4E-6F3D0E5F508E}" dt="2021-03-10T21:01:10.914" v="5"/>
          <ac:picMkLst>
            <pc:docMk/>
            <pc:sldMk cId="2418632014" sldId="263"/>
            <ac:picMk id="4" creationId="{1E4AE081-9A97-424E-8480-AFD50800E452}"/>
          </ac:picMkLst>
        </pc:picChg>
        <pc:picChg chg="add del mod">
          <ac:chgData name="Rønnaug Holterman" userId="S::ronnaug.holterman@rogbr.no::c6791193-484a-4b75-9739-ada83dc7d8ec" providerId="AD" clId="Web-{FBFC8249-ABB9-479D-8C4E-6F3D0E5F508E}" dt="2021-03-10T21:02:08.571" v="12"/>
          <ac:picMkLst>
            <pc:docMk/>
            <pc:sldMk cId="2418632014" sldId="263"/>
            <ac:picMk id="5" creationId="{8BEDF80D-FD2C-4AE3-9244-112254BA51FE}"/>
          </ac:picMkLst>
        </pc:picChg>
        <pc:picChg chg="add mod">
          <ac:chgData name="Rønnaug Holterman" userId="S::ronnaug.holterman@rogbr.no::c6791193-484a-4b75-9739-ada83dc7d8ec" providerId="AD" clId="Web-{FBFC8249-ABB9-479D-8C4E-6F3D0E5F508E}" dt="2021-03-10T21:03:15.260" v="15" actId="14100"/>
          <ac:picMkLst>
            <pc:docMk/>
            <pc:sldMk cId="2418632014" sldId="263"/>
            <ac:picMk id="6" creationId="{7448018F-989D-4D76-BB1D-0E22323C7A88}"/>
          </ac:picMkLst>
        </pc:picChg>
      </pc:sldChg>
      <pc:sldChg chg="add replId">
        <pc:chgData name="Rønnaug Holterman" userId="S::ronnaug.holterman@rogbr.no::c6791193-484a-4b75-9739-ada83dc7d8ec" providerId="AD" clId="Web-{FBFC8249-ABB9-479D-8C4E-6F3D0E5F508E}" dt="2021-03-10T21:01:26.617" v="6"/>
        <pc:sldMkLst>
          <pc:docMk/>
          <pc:sldMk cId="2220682394" sldId="264"/>
        </pc:sldMkLst>
      </pc:sldChg>
      <pc:sldChg chg="addSp delSp modSp add mod ord replId setBg">
        <pc:chgData name="Rønnaug Holterman" userId="S::ronnaug.holterman@rogbr.no::c6791193-484a-4b75-9739-ada83dc7d8ec" providerId="AD" clId="Web-{FBFC8249-ABB9-479D-8C4E-6F3D0E5F508E}" dt="2021-03-10T21:18:41.094" v="185" actId="20577"/>
        <pc:sldMkLst>
          <pc:docMk/>
          <pc:sldMk cId="1856059581" sldId="265"/>
        </pc:sldMkLst>
        <pc:spChg chg="mod">
          <ac:chgData name="Rønnaug Holterman" userId="S::ronnaug.holterman@rogbr.no::c6791193-484a-4b75-9739-ada83dc7d8ec" providerId="AD" clId="Web-{FBFC8249-ABB9-479D-8C4E-6F3D0E5F508E}" dt="2021-03-10T21:18:41.094" v="185" actId="20577"/>
          <ac:spMkLst>
            <pc:docMk/>
            <pc:sldMk cId="1856059581" sldId="265"/>
            <ac:spMk id="2" creationId="{DFBAF5DF-620F-4D6F-95C5-F78ADB0DA591}"/>
          </ac:spMkLst>
        </pc:spChg>
        <pc:spChg chg="mod">
          <ac:chgData name="Rønnaug Holterman" userId="S::ronnaug.holterman@rogbr.no::c6791193-484a-4b75-9739-ada83dc7d8ec" providerId="AD" clId="Web-{FBFC8249-ABB9-479D-8C4E-6F3D0E5F508E}" dt="2021-03-10T21:06:14.311" v="39"/>
          <ac:spMkLst>
            <pc:docMk/>
            <pc:sldMk cId="1856059581" sldId="265"/>
            <ac:spMk id="3" creationId="{07EAE033-7B4B-49DD-A7F5-254403CB00DE}"/>
          </ac:spMkLst>
        </pc:spChg>
        <pc:spChg chg="add del">
          <ac:chgData name="Rønnaug Holterman" userId="S::ronnaug.holterman@rogbr.no::c6791193-484a-4b75-9739-ada83dc7d8ec" providerId="AD" clId="Web-{FBFC8249-ABB9-479D-8C4E-6F3D0E5F508E}" dt="2021-03-10T21:06:14.311" v="39"/>
          <ac:spMkLst>
            <pc:docMk/>
            <pc:sldMk cId="1856059581" sldId="265"/>
            <ac:spMk id="9" creationId="{35555856-9970-4BC3-9AA9-6A917F53AFBD}"/>
          </ac:spMkLst>
        </pc:spChg>
        <pc:spChg chg="add del">
          <ac:chgData name="Rønnaug Holterman" userId="S::ronnaug.holterman@rogbr.no::c6791193-484a-4b75-9739-ada83dc7d8ec" providerId="AD" clId="Web-{FBFC8249-ABB9-479D-8C4E-6F3D0E5F508E}" dt="2021-03-10T21:06:14.311" v="39"/>
          <ac:spMkLst>
            <pc:docMk/>
            <pc:sldMk cId="1856059581" sldId="265"/>
            <ac:spMk id="13" creationId="{13722DD7-BA73-4776-93A3-94491FEF7260}"/>
          </ac:spMkLst>
        </pc:spChg>
        <pc:spChg chg="add">
          <ac:chgData name="Rønnaug Holterman" userId="S::ronnaug.holterman@rogbr.no::c6791193-484a-4b75-9739-ada83dc7d8ec" providerId="AD" clId="Web-{FBFC8249-ABB9-479D-8C4E-6F3D0E5F508E}" dt="2021-03-10T21:06:14.311" v="39"/>
          <ac:spMkLst>
            <pc:docMk/>
            <pc:sldMk cId="1856059581" sldId="265"/>
            <ac:spMk id="18" creationId="{BEBFA723-5A7B-472D-ABD7-1526B8D3A38B}"/>
          </ac:spMkLst>
        </pc:spChg>
        <pc:spChg chg="add">
          <ac:chgData name="Rønnaug Holterman" userId="S::ronnaug.holterman@rogbr.no::c6791193-484a-4b75-9739-ada83dc7d8ec" providerId="AD" clId="Web-{FBFC8249-ABB9-479D-8C4E-6F3D0E5F508E}" dt="2021-03-10T21:06:14.311" v="39"/>
          <ac:spMkLst>
            <pc:docMk/>
            <pc:sldMk cId="1856059581" sldId="265"/>
            <ac:spMk id="20" creationId="{A6B27065-399A-4CF7-BF70-CF79B9848FC1}"/>
          </ac:spMkLst>
        </pc:spChg>
        <pc:grpChg chg="add">
          <ac:chgData name="Rønnaug Holterman" userId="S::ronnaug.holterman@rogbr.no::c6791193-484a-4b75-9739-ada83dc7d8ec" providerId="AD" clId="Web-{FBFC8249-ABB9-479D-8C4E-6F3D0E5F508E}" dt="2021-03-10T21:06:14.311" v="39"/>
          <ac:grpSpMkLst>
            <pc:docMk/>
            <pc:sldMk cId="1856059581" sldId="265"/>
            <ac:grpSpMk id="22" creationId="{CF22986C-DDF7-4109-9D6A-006800D6B041}"/>
          </ac:grpSpMkLst>
        </pc:grpChg>
        <pc:picChg chg="add mod">
          <ac:chgData name="Rønnaug Holterman" userId="S::ronnaug.holterman@rogbr.no::c6791193-484a-4b75-9739-ada83dc7d8ec" providerId="AD" clId="Web-{FBFC8249-ABB9-479D-8C4E-6F3D0E5F508E}" dt="2021-03-10T21:06:48.187" v="43" actId="1076"/>
          <ac:picMkLst>
            <pc:docMk/>
            <pc:sldMk cId="1856059581" sldId="265"/>
            <ac:picMk id="4" creationId="{4F700122-14B3-4E08-8107-F2102C734215}"/>
          </ac:picMkLst>
        </pc:picChg>
        <pc:picChg chg="add del">
          <ac:chgData name="Rønnaug Holterman" userId="S::ronnaug.holterman@rogbr.no::c6791193-484a-4b75-9739-ada83dc7d8ec" providerId="AD" clId="Web-{FBFC8249-ABB9-479D-8C4E-6F3D0E5F508E}" dt="2021-03-10T21:06:14.311" v="39"/>
          <ac:picMkLst>
            <pc:docMk/>
            <pc:sldMk cId="1856059581" sldId="265"/>
            <ac:picMk id="11" creationId="{7F487851-BFAF-46D8-A1ED-50CAD6E46F5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77741-54DA-40BC-B0B0-FB3BBE2CAB18}" type="datetimeFigureOut">
              <a:rPr lang="nb-NO" smtClean="0"/>
              <a:t>20.04.2021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9B6F2-CC11-499C-B18E-DDC92254D5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354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>
                <a:effectLst/>
                <a:latin typeface="Shutterstock-DINNextW1G"/>
              </a:rPr>
              <a:t>ID: 100939933</a:t>
            </a:r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9B6F2-CC11-499C-B18E-DDC92254D55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9784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586D-B1FE-44E8-B6AA-62B87102103C}" type="datetimeFigureOut">
              <a:rPr lang="nb-NO" smtClean="0"/>
              <a:t>20.04.2021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88AE-CF1F-4C2D-9CEC-C0FEDE6ECA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171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586D-B1FE-44E8-B6AA-62B87102103C}" type="datetimeFigureOut">
              <a:rPr lang="nb-NO" smtClean="0"/>
              <a:t>20.04.2021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88AE-CF1F-4C2D-9CEC-C0FEDE6ECA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628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586D-B1FE-44E8-B6AA-62B87102103C}" type="datetimeFigureOut">
              <a:rPr lang="nb-NO" smtClean="0"/>
              <a:t>20.04.2021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88AE-CF1F-4C2D-9CEC-C0FEDE6ECA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721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586D-B1FE-44E8-B6AA-62B87102103C}" type="datetimeFigureOut">
              <a:rPr lang="nb-NO" smtClean="0"/>
              <a:t>20.04.2021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88AE-CF1F-4C2D-9CEC-C0FEDE6ECA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46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586D-B1FE-44E8-B6AA-62B87102103C}" type="datetimeFigureOut">
              <a:rPr lang="nb-NO" smtClean="0"/>
              <a:t>20.04.2021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88AE-CF1F-4C2D-9CEC-C0FEDE6ECA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806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586D-B1FE-44E8-B6AA-62B87102103C}" type="datetimeFigureOut">
              <a:rPr lang="nb-NO" smtClean="0"/>
              <a:t>20.04.2021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88AE-CF1F-4C2D-9CEC-C0FEDE6ECA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283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586D-B1FE-44E8-B6AA-62B87102103C}" type="datetimeFigureOut">
              <a:rPr lang="nb-NO" smtClean="0"/>
              <a:t>20.04.2021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88AE-CF1F-4C2D-9CEC-C0FEDE6ECA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10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586D-B1FE-44E8-B6AA-62B87102103C}" type="datetimeFigureOut">
              <a:rPr lang="nb-NO" smtClean="0"/>
              <a:t>20.04.2021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88AE-CF1F-4C2D-9CEC-C0FEDE6ECA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76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586D-B1FE-44E8-B6AA-62B87102103C}" type="datetimeFigureOut">
              <a:rPr lang="nb-NO" smtClean="0"/>
              <a:t>20.04.2021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88AE-CF1F-4C2D-9CEC-C0FEDE6ECA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53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586D-B1FE-44E8-B6AA-62B87102103C}" type="datetimeFigureOut">
              <a:rPr lang="nb-NO" smtClean="0"/>
              <a:t>20.04.2021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88AE-CF1F-4C2D-9CEC-C0FEDE6ECA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017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586D-B1FE-44E8-B6AA-62B87102103C}" type="datetimeFigureOut">
              <a:rPr lang="nb-NO" smtClean="0"/>
              <a:t>20.04.2021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88AE-CF1F-4C2D-9CEC-C0FEDE6ECA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212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6586D-B1FE-44E8-B6AA-62B87102103C}" type="datetimeFigureOut">
              <a:rPr lang="nb-NO" smtClean="0"/>
              <a:t>20.04.2021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788AE-CF1F-4C2D-9CEC-C0FEDE6ECA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96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bekymringsmelding@rogbr.no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rl11.mailanyone.net/v1/?m=1h6BRI-000Tr9-5I&amp;i=57e1b682&amp;c=f1kNeCIk69D2ZPgz0gevDEbxjnSK3wfnMmbCR2LlE53_mg_UeLpObI-1fSvWtlWh8fcKzJF1SBXy3BqTCNvOVpTOrXyW0q3mtcaEV9aJHbTaaT3wc_KK_GPOKIJ87YUbxLGjZjlW5DYunu0LWJqUz9eOxxIchzetcJNTiE6R1oYdrQnoDhFhrPxpQ9VKN1-X-g1RnD3AyfXzKkp2os_doDkgSoWkAEiJ9ldg9oUjIk8" TargetMode="External"/><Relationship Id="rId2" Type="http://schemas.openxmlformats.org/officeDocument/2006/relationships/hyperlink" Target="mailto:ronnaug.holterman@rogbr.n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FBAF5DF-620F-4D6F-95C5-F78ADB0DA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56" y="6214530"/>
            <a:ext cx="4284418" cy="321736"/>
          </a:xfrm>
        </p:spPr>
        <p:txBody>
          <a:bodyPr anchor="b">
            <a:normAutofit fontScale="90000"/>
          </a:bodyPr>
          <a:lstStyle/>
          <a:p>
            <a:pPr algn="l"/>
            <a:endParaRPr lang="nb-NO" sz="1800">
              <a:solidFill>
                <a:schemeClr val="bg1"/>
              </a:solidFill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7EAE033-7B4B-49DD-A7F5-254403CB0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9465" y="6214525"/>
            <a:ext cx="4305856" cy="321733"/>
          </a:xfrm>
        </p:spPr>
        <p:txBody>
          <a:bodyPr anchor="b">
            <a:normAutofit lnSpcReduction="10000"/>
          </a:bodyPr>
          <a:lstStyle/>
          <a:p>
            <a:pPr algn="r"/>
            <a:endParaRPr lang="nb-NO" sz="1800"/>
          </a:p>
        </p:txBody>
      </p:sp>
      <p:pic>
        <p:nvPicPr>
          <p:cNvPr id="6" name="Bilde 6" descr="Et bilde som inneholder tekst, utendørs, person, våpen&#10;&#10;Automatisk generert beskrivelse">
            <a:extLst>
              <a:ext uri="{FF2B5EF4-FFF2-40B4-BE49-F238E27FC236}">
                <a16:creationId xmlns:a16="http://schemas.microsoft.com/office/drawing/2014/main" id="{7448018F-989D-4D76-BB1D-0E22323C7A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8" b="2"/>
          <a:stretch/>
        </p:blipFill>
        <p:spPr>
          <a:xfrm>
            <a:off x="1155556" y="637761"/>
            <a:ext cx="9889765" cy="557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72B886CF-D3D5-4CDE-A0D0-35994223D8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A5E8D06-DF55-43E7-9CF6-CFA00D2D63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2A506D8-18BB-4C6F-8AFD-8177E61198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376" y="891540"/>
            <a:ext cx="6100192" cy="5071110"/>
          </a:xfrm>
          <a:prstGeom prst="rect">
            <a:avLst/>
          </a:prstGeom>
          <a:solidFill>
            <a:schemeClr val="tx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9801563-A7A0-4540-953A-8AD09567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752" y="1054121"/>
            <a:ext cx="5067537" cy="11938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    </a:t>
            </a: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Mennesket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                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9FEF57B7-5BAE-48D0-A6C1-E152AA21EFB8}"/>
              </a:ext>
            </a:extLst>
          </p:cNvPr>
          <p:cNvSpPr txBox="1"/>
          <p:nvPr/>
        </p:nvSpPr>
        <p:spPr>
          <a:xfrm>
            <a:off x="1078993" y="2594460"/>
            <a:ext cx="5067293" cy="416299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Signe </a:t>
            </a:r>
            <a:endParaRPr lang="en-US" sz="20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84 </a:t>
            </a:r>
            <a:r>
              <a:rPr lang="en-US" sz="2000" err="1"/>
              <a:t>år</a:t>
            </a:r>
            <a:r>
              <a:rPr lang="en-US" sz="2000"/>
              <a:t>​</a:t>
            </a:r>
            <a:endParaRPr lang="en-US" sz="20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/>
              <a:t>Mor</a:t>
            </a:r>
            <a:r>
              <a:rPr lang="en-US" sz="2000"/>
              <a:t>, </a:t>
            </a:r>
            <a:r>
              <a:rPr lang="en-US" sz="2000" err="1"/>
              <a:t>bestemor</a:t>
            </a:r>
            <a:r>
              <a:rPr lang="en-US" sz="2000"/>
              <a:t>, </a:t>
            </a:r>
            <a:r>
              <a:rPr lang="en-US" sz="2000" err="1"/>
              <a:t>oldemor</a:t>
            </a:r>
            <a:r>
              <a:rPr lang="en-US" sz="2000"/>
              <a:t>, </a:t>
            </a:r>
            <a:r>
              <a:rPr lang="en-US" sz="2000" err="1"/>
              <a:t>omsorgsperson</a:t>
            </a:r>
            <a:r>
              <a:rPr lang="en-US" sz="2000"/>
              <a:t>​</a:t>
            </a:r>
            <a:endParaRPr lang="en-US" sz="20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/>
              <a:t>Utdannet</a:t>
            </a:r>
            <a:r>
              <a:rPr lang="en-US" sz="2000"/>
              <a:t> </a:t>
            </a:r>
            <a:r>
              <a:rPr lang="en-US" sz="2000" err="1"/>
              <a:t>lærer</a:t>
            </a:r>
            <a:r>
              <a:rPr lang="en-US" sz="2000"/>
              <a:t>​</a:t>
            </a:r>
            <a:endParaRPr lang="en-US" sz="20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Lager </a:t>
            </a:r>
            <a:r>
              <a:rPr lang="en-US" sz="2000" err="1"/>
              <a:t>gode</a:t>
            </a:r>
            <a:r>
              <a:rPr lang="en-US" sz="2000"/>
              <a:t> </a:t>
            </a:r>
            <a:r>
              <a:rPr lang="en-US" sz="2000" err="1"/>
              <a:t>kjøttkaker</a:t>
            </a:r>
            <a:r>
              <a:rPr lang="en-US" sz="2000"/>
              <a:t> </a:t>
            </a:r>
            <a:r>
              <a:rPr lang="en-US" sz="2000" err="1"/>
              <a:t>i</a:t>
            </a:r>
            <a:r>
              <a:rPr lang="en-US" sz="2000"/>
              <a:t> </a:t>
            </a:r>
            <a:r>
              <a:rPr lang="en-US" sz="2000" err="1"/>
              <a:t>brun</a:t>
            </a:r>
            <a:r>
              <a:rPr lang="en-US" sz="2000"/>
              <a:t> </a:t>
            </a:r>
            <a:r>
              <a:rPr lang="en-US" sz="2000" err="1"/>
              <a:t>saus</a:t>
            </a:r>
            <a:r>
              <a:rPr lang="en-US" sz="2000"/>
              <a:t>​</a:t>
            </a:r>
            <a:endParaRPr lang="en-US" sz="20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/>
              <a:t>Elsker</a:t>
            </a:r>
            <a:r>
              <a:rPr lang="en-US" sz="2000"/>
              <a:t> </a:t>
            </a:r>
            <a:r>
              <a:rPr lang="en-US" sz="2000" err="1"/>
              <a:t>Allsang</a:t>
            </a:r>
            <a:r>
              <a:rPr lang="en-US" sz="2000"/>
              <a:t> </a:t>
            </a:r>
            <a:r>
              <a:rPr lang="en-US" sz="2000" err="1"/>
              <a:t>på</a:t>
            </a:r>
            <a:r>
              <a:rPr lang="en-US" sz="2000"/>
              <a:t> </a:t>
            </a:r>
            <a:r>
              <a:rPr lang="en-US" sz="2000" err="1"/>
              <a:t>Grensen</a:t>
            </a:r>
            <a:r>
              <a:rPr lang="en-US" sz="2000"/>
              <a:t>​</a:t>
            </a:r>
            <a:endParaRPr lang="en-US" sz="20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Flink </a:t>
            </a:r>
            <a:r>
              <a:rPr lang="en-US" sz="2000" err="1"/>
              <a:t>til</a:t>
            </a:r>
            <a:r>
              <a:rPr lang="en-US" sz="2000"/>
              <a:t> å </a:t>
            </a:r>
            <a:r>
              <a:rPr lang="en-US" sz="2000" err="1"/>
              <a:t>snekre</a:t>
            </a:r>
            <a:endParaRPr lang="en-US" sz="2000" err="1">
              <a:cs typeface="Calibri"/>
            </a:endParaRPr>
          </a:p>
        </p:txBody>
      </p:sp>
      <p:pic>
        <p:nvPicPr>
          <p:cNvPr id="18" name="Graphic 17" descr="Avmerking">
            <a:extLst>
              <a:ext uri="{FF2B5EF4-FFF2-40B4-BE49-F238E27FC236}">
                <a16:creationId xmlns:a16="http://schemas.microsoft.com/office/drawing/2014/main" id="{6250E135-17D0-4110-9A3B-3A107F19A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52815" y="1428922"/>
            <a:ext cx="4000156" cy="4000156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225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2B886CF-D3D5-4CDE-A0D0-35994223D8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9C9C29-61EB-41E0-96FF-5C1CF718A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653" y="1326069"/>
            <a:ext cx="5479899" cy="1652283"/>
          </a:xfrm>
        </p:spPr>
        <p:txBody>
          <a:bodyPr>
            <a:normAutofit/>
          </a:bodyPr>
          <a:lstStyle/>
          <a:p>
            <a:r>
              <a:rPr lang="nb-NO" sz="4000" b="1" dirty="0">
                <a:ea typeface="+mj-lt"/>
                <a:cs typeface="+mj-lt"/>
              </a:rPr>
              <a:t>Brannsikkerhet</a:t>
            </a:r>
            <a:endParaRPr lang="nb-NO" sz="4000" dirty="0">
              <a:ea typeface="+mj-lt"/>
              <a:cs typeface="+mj-lt"/>
            </a:endParaRPr>
          </a:p>
          <a:p>
            <a:endParaRPr lang="nb-NO" sz="4000">
              <a:cs typeface="Calibri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139937-FF72-463A-8CD1-5AFF723B29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65521B-3AFA-45E0-B4C4-C6ED089C86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891540"/>
            <a:ext cx="6096000" cy="5071110"/>
          </a:xfrm>
          <a:prstGeom prst="rect">
            <a:avLst/>
          </a:prstGeom>
          <a:solidFill>
            <a:schemeClr val="tx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2DC52FF-897B-403C-898C-8333A405BDE9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6230564" y="1150224"/>
            <a:ext cx="5996530" cy="524735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nb-NO" sz="2000" dirty="0"/>
          </a:p>
          <a:p>
            <a:pPr marL="285750" indent="-285750">
              <a:spcBef>
                <a:spcPts val="0"/>
              </a:spcBef>
              <a:buFont typeface="Arial,Sans-Serif" panose="020B0604020202020204" pitchFamily="34" charset="0"/>
            </a:pPr>
            <a:r>
              <a:rPr lang="nb-NO" sz="2000" dirty="0">
                <a:ea typeface="+mn-lt"/>
                <a:cs typeface="+mn-lt"/>
              </a:rPr>
              <a:t>Hofteoperert i 2014 etter fall </a:t>
            </a:r>
          </a:p>
          <a:p>
            <a:pPr marL="285750" indent="-285750">
              <a:spcBef>
                <a:spcPts val="0"/>
              </a:spcBef>
              <a:buFont typeface="Arial,Sans-Serif" panose="020B0604020202020204" pitchFamily="34" charset="0"/>
            </a:pPr>
            <a:r>
              <a:rPr lang="nb-NO" sz="2000" dirty="0">
                <a:ea typeface="+mn-lt"/>
                <a:cs typeface="+mn-lt"/>
              </a:rPr>
              <a:t>Utrygg om kvelden, tar beroligende medisin</a:t>
            </a:r>
          </a:p>
          <a:p>
            <a:pPr marL="285750" indent="-285750">
              <a:spcBef>
                <a:spcPts val="0"/>
              </a:spcBef>
              <a:buFont typeface="Arial,Sans-Serif" panose="020B0604020202020204" pitchFamily="34" charset="0"/>
            </a:pPr>
            <a:r>
              <a:rPr lang="nb-NO" sz="2000" dirty="0">
                <a:ea typeface="+mn-lt"/>
                <a:cs typeface="+mn-lt"/>
              </a:rPr>
              <a:t>Lavt blodtrykk, blir fort svimmel, får ustødig gange</a:t>
            </a:r>
          </a:p>
          <a:p>
            <a:pPr marL="285750" indent="-285750">
              <a:spcBef>
                <a:spcPts val="0"/>
              </a:spcBef>
              <a:buFont typeface="Arial,Sans-Serif" panose="020B0604020202020204" pitchFamily="34" charset="0"/>
            </a:pPr>
            <a:r>
              <a:rPr lang="nb-NO" sz="2000" dirty="0">
                <a:ea typeface="+mn-lt"/>
                <a:cs typeface="+mn-lt"/>
              </a:rPr>
              <a:t>Husker best langt tilbake i tid. Her og nå forsvinner </a:t>
            </a:r>
            <a:r>
              <a:rPr lang="nb-NO" sz="2000" dirty="0" smtClean="0">
                <a:ea typeface="+mn-lt"/>
                <a:cs typeface="+mn-lt"/>
              </a:rPr>
              <a:t>ofte</a:t>
            </a:r>
            <a:r>
              <a:rPr lang="nb-NO" sz="2000" dirty="0">
                <a:ea typeface="+mn-lt"/>
                <a:cs typeface="+mn-lt"/>
              </a:rPr>
              <a:t> </a:t>
            </a:r>
            <a:endParaRPr lang="en-US" sz="2000" dirty="0">
              <a:ea typeface="+mn-lt"/>
              <a:cs typeface="+mn-lt"/>
            </a:endParaRPr>
          </a:p>
          <a:p>
            <a:pPr marL="285750" indent="-285750">
              <a:spcBef>
                <a:spcPts val="0"/>
              </a:spcBef>
              <a:buFont typeface="Arial,Sans-Serif" panose="020B0604020202020204" pitchFamily="34" charset="0"/>
            </a:pPr>
            <a:r>
              <a:rPr lang="nb-NO" sz="2000" dirty="0">
                <a:ea typeface="+mn-lt"/>
                <a:cs typeface="+mn-lt"/>
              </a:rPr>
              <a:t>Dårlig hørsel</a:t>
            </a:r>
            <a:endParaRPr lang="nb-NO" sz="2000" dirty="0"/>
          </a:p>
        </p:txBody>
      </p:sp>
      <p:pic>
        <p:nvPicPr>
          <p:cNvPr id="4" name="Bilde 6" descr="Et bilde som inneholder innendørs, husholdningsapparat, kjøkken apparat, kjøkken&#10;&#10;Automatisk generert beskrivelse">
            <a:extLst>
              <a:ext uri="{FF2B5EF4-FFF2-40B4-BE49-F238E27FC236}">
                <a16:creationId xmlns:a16="http://schemas.microsoft.com/office/drawing/2014/main" id="{CE33F958-15E7-478C-9446-23BDA9C14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629" y="1225063"/>
            <a:ext cx="4101123" cy="445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7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5E55140E-DF27-4D64-9C45-CE41DFB078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7EAE033-7B4B-49DD-A7F5-254403CB0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2457" y="4965613"/>
            <a:ext cx="3291517" cy="921039"/>
          </a:xfrm>
        </p:spPr>
        <p:txBody>
          <a:bodyPr>
            <a:normAutofit/>
          </a:bodyPr>
          <a:lstStyle/>
          <a:p>
            <a:pPr algn="l"/>
            <a:endParaRPr lang="nb-NO" sz="200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FBAF5DF-620F-4D6F-95C5-F78ADB0DA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457" y="891541"/>
            <a:ext cx="3291529" cy="4074074"/>
          </a:xfrm>
        </p:spPr>
        <p:txBody>
          <a:bodyPr>
            <a:normAutofit fontScale="90000"/>
          </a:bodyPr>
          <a:lstStyle/>
          <a:p>
            <a:pPr algn="l"/>
            <a:r>
              <a:rPr lang="nb-NO" sz="3800" b="1" dirty="0">
                <a:cs typeface="Calibri Light"/>
              </a:rPr>
              <a:t/>
            </a:r>
            <a:br>
              <a:rPr lang="nb-NO" sz="3800" b="1" dirty="0">
                <a:cs typeface="Calibri Light"/>
              </a:rPr>
            </a:br>
            <a:r>
              <a:rPr lang="nb-NO" sz="3800" b="1" dirty="0">
                <a:cs typeface="Calibri Light"/>
              </a:rPr>
              <a:t/>
            </a:r>
            <a:br>
              <a:rPr lang="nb-NO" sz="3800" b="1" dirty="0">
                <a:cs typeface="Calibri Light"/>
              </a:rPr>
            </a:br>
            <a:r>
              <a:rPr lang="nb-NO" sz="4000" b="1" dirty="0">
                <a:cs typeface="Calibri Light"/>
              </a:rPr>
              <a:t>Hjemmebesøk hos Signe</a:t>
            </a:r>
            <a:r>
              <a:rPr lang="nb-NO" sz="3800" dirty="0">
                <a:cs typeface="Calibri Light"/>
              </a:rPr>
              <a:t/>
            </a:r>
            <a:br>
              <a:rPr lang="nb-NO" sz="3800" dirty="0">
                <a:cs typeface="Calibri Light"/>
              </a:rPr>
            </a:br>
            <a:r>
              <a:rPr lang="nb-NO" sz="3800" dirty="0">
                <a:cs typeface="Calibri Light"/>
              </a:rPr>
              <a:t/>
            </a:r>
            <a:br>
              <a:rPr lang="nb-NO" sz="3800" dirty="0">
                <a:cs typeface="Calibri Light"/>
              </a:rPr>
            </a:br>
            <a:r>
              <a:rPr lang="nb-NO" sz="3800" dirty="0">
                <a:cs typeface="Calibri Light"/>
              </a:rPr>
              <a:t/>
            </a:r>
            <a:br>
              <a:rPr lang="nb-NO" sz="3800" dirty="0">
                <a:cs typeface="Calibri Light"/>
              </a:rPr>
            </a:br>
            <a:r>
              <a:rPr lang="nb-NO" sz="3800" dirty="0">
                <a:cs typeface="Calibri Light"/>
              </a:rPr>
              <a:t/>
            </a:r>
            <a:br>
              <a:rPr lang="nb-NO" sz="3800" dirty="0">
                <a:cs typeface="Calibri Light"/>
              </a:rPr>
            </a:br>
            <a:endParaRPr lang="nb-NO" sz="3800">
              <a:cs typeface="Calibri Light"/>
            </a:endParaRP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046087BB-EEE3-4FF1-82C7-68104AA34A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4" descr="Et bilde som inneholder elektronikk&#10;&#10;Automatisk generert beskrivelse">
            <a:extLst>
              <a:ext uri="{FF2B5EF4-FFF2-40B4-BE49-F238E27FC236}">
                <a16:creationId xmlns:a16="http://schemas.microsoft.com/office/drawing/2014/main" id="{C2F9070C-AB26-4071-9B71-34B0301499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855"/>
          <a:stretch/>
        </p:blipFill>
        <p:spPr>
          <a:xfrm>
            <a:off x="4807441" y="890787"/>
            <a:ext cx="3472367" cy="5071864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5" name="Bilde 5" descr="Et bilde som inneholder tekst, innendørs, vegg, gulv&#10;&#10;Automatisk generert beskrivelse">
            <a:extLst>
              <a:ext uri="{FF2B5EF4-FFF2-40B4-BE49-F238E27FC236}">
                <a16:creationId xmlns:a16="http://schemas.microsoft.com/office/drawing/2014/main" id="{D9FA1D86-E8E1-4038-9117-D02C13941C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88" b="3"/>
          <a:stretch/>
        </p:blipFill>
        <p:spPr>
          <a:xfrm>
            <a:off x="8661115" y="890787"/>
            <a:ext cx="3530580" cy="5071864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8CD01B3-D007-489E-9B53-09AA2782C8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4135" y="890787"/>
            <a:ext cx="0" cy="5074920"/>
          </a:xfrm>
          <a:prstGeom prst="line">
            <a:avLst/>
          </a:prstGeom>
          <a:ln>
            <a:solidFill>
              <a:srgbClr val="00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6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9F18E9E5-3EC3-4292-922C-63BAFB1E8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000">
            <a:off x="1529861" y="4275015"/>
            <a:ext cx="2000739" cy="200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Ellipse 14"/>
          <p:cNvSpPr/>
          <p:nvPr/>
        </p:nvSpPr>
        <p:spPr>
          <a:xfrm>
            <a:off x="9300421" y="3146486"/>
            <a:ext cx="1839433" cy="177720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Ellipse 12"/>
          <p:cNvSpPr/>
          <p:nvPr/>
        </p:nvSpPr>
        <p:spPr>
          <a:xfrm>
            <a:off x="9303330" y="529433"/>
            <a:ext cx="2425904" cy="225408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Ellipse 17"/>
          <p:cNvSpPr/>
          <p:nvPr/>
        </p:nvSpPr>
        <p:spPr>
          <a:xfrm>
            <a:off x="126609" y="2724527"/>
            <a:ext cx="1739235" cy="164512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Ellipse 13"/>
          <p:cNvSpPr/>
          <p:nvPr/>
        </p:nvSpPr>
        <p:spPr>
          <a:xfrm>
            <a:off x="644825" y="4314608"/>
            <a:ext cx="2071998" cy="194865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Ellipse 16"/>
          <p:cNvSpPr/>
          <p:nvPr/>
        </p:nvSpPr>
        <p:spPr>
          <a:xfrm>
            <a:off x="1976359" y="1975743"/>
            <a:ext cx="1428262" cy="14701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Ellipse 2"/>
          <p:cNvSpPr/>
          <p:nvPr/>
        </p:nvSpPr>
        <p:spPr>
          <a:xfrm>
            <a:off x="615518" y="378014"/>
            <a:ext cx="1594338" cy="186095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7645038" y="6396298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0" i="0">
                <a:effectLst/>
                <a:latin typeface="Shutterstock-DINNextW1G"/>
              </a:rPr>
              <a:t> </a:t>
            </a:r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3009738" y="219792"/>
            <a:ext cx="658667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3600" b="1">
                <a:solidFill>
                  <a:schemeClr val="tx1">
                    <a:lumMod val="85000"/>
                    <a:lumOff val="15000"/>
                  </a:schemeClr>
                </a:solidFill>
                <a:latin typeface="Segoe UI"/>
                <a:cs typeface="Segoe UI"/>
              </a:rPr>
              <a:t>    </a:t>
            </a:r>
            <a:endParaRPr lang="nb-NO" sz="3600" b="1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899355" y="526420"/>
            <a:ext cx="1076158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400" b="1">
                <a:solidFill>
                  <a:schemeClr val="tx1">
                    <a:lumMod val="85000"/>
                    <a:lumOff val="15000"/>
                  </a:schemeClr>
                </a:solidFill>
                <a:latin typeface="Segoe UI"/>
                <a:cs typeface="Segoe UI"/>
              </a:rPr>
              <a:t>Blid og pratsom.</a:t>
            </a:r>
          </a:p>
          <a:p>
            <a:r>
              <a:rPr lang="nb-NO" sz="1400" b="1">
                <a:solidFill>
                  <a:schemeClr val="tx1">
                    <a:lumMod val="85000"/>
                    <a:lumOff val="15000"/>
                  </a:schemeClr>
                </a:solidFill>
                <a:latin typeface="Segoe UI"/>
                <a:cs typeface="Segoe UI"/>
              </a:rPr>
              <a:t>Lader mobil-</a:t>
            </a:r>
            <a:endParaRPr lang="nb-NO" sz="1400" b="1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b-NO" sz="1400" b="1">
                <a:solidFill>
                  <a:schemeClr val="tx1">
                    <a:lumMod val="85000"/>
                    <a:lumOff val="15000"/>
                  </a:schemeClr>
                </a:solidFill>
                <a:latin typeface="Segoe UI"/>
                <a:cs typeface="Segoe UI"/>
              </a:rPr>
              <a:t>telefonen om natta</a:t>
            </a:r>
            <a:endParaRPr lang="nb-NO" sz="1400" b="1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2008339" y="2379574"/>
            <a:ext cx="265655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400" b="1">
                <a:solidFill>
                  <a:schemeClr val="tx1">
                    <a:lumMod val="85000"/>
                    <a:lumOff val="15000"/>
                  </a:schemeClr>
                </a:solidFill>
                <a:latin typeface="Segoe UI"/>
                <a:cs typeface="Segoe UI"/>
              </a:rPr>
              <a:t>Bor i 11. etasje.</a:t>
            </a:r>
          </a:p>
          <a:p>
            <a:r>
              <a:rPr lang="nb-NO" sz="1400" b="1">
                <a:solidFill>
                  <a:schemeClr val="tx1">
                    <a:lumMod val="85000"/>
                    <a:lumOff val="15000"/>
                  </a:schemeClr>
                </a:solidFill>
                <a:latin typeface="Segoe UI"/>
                <a:cs typeface="Segoe UI"/>
              </a:rPr>
              <a:t>Klarer ikke å </a:t>
            </a:r>
            <a:endParaRPr lang="nb-NO" sz="1400" b="1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b-NO" sz="1400" b="1">
                <a:solidFill>
                  <a:schemeClr val="tx1">
                    <a:lumMod val="85000"/>
                    <a:lumOff val="15000"/>
                  </a:schemeClr>
                </a:solidFill>
                <a:latin typeface="Segoe UI"/>
                <a:cs typeface="Segoe UI"/>
              </a:rPr>
              <a:t>gå i trappene</a:t>
            </a:r>
            <a:endParaRPr lang="nb-NO" sz="1400" b="1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9713623" y="1159712"/>
            <a:ext cx="201532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b="1">
                <a:solidFill>
                  <a:schemeClr val="tx1">
                    <a:lumMod val="85000"/>
                    <a:lumOff val="15000"/>
                  </a:schemeClr>
                </a:solidFill>
                <a:latin typeface="Segoe UI"/>
                <a:cs typeface="Segoe UI"/>
              </a:rPr>
              <a:t>Drikker flere glass vin hver kveld 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901735" y="4542304"/>
            <a:ext cx="1817093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400" b="1">
                <a:solidFill>
                  <a:schemeClr val="tx1">
                    <a:lumMod val="85000"/>
                    <a:lumOff val="15000"/>
                  </a:schemeClr>
                </a:solidFill>
                <a:latin typeface="Segoe UI"/>
                <a:cs typeface="Segoe UI"/>
              </a:rPr>
              <a:t>Har tre voksne barn, åtte barnebarn, to oldebarn. Men ingen av dem bor</a:t>
            </a:r>
          </a:p>
          <a:p>
            <a:r>
              <a:rPr lang="nb-NO" sz="1400" b="1">
                <a:solidFill>
                  <a:schemeClr val="tx1">
                    <a:lumMod val="85000"/>
                    <a:lumOff val="15000"/>
                  </a:schemeClr>
                </a:solidFill>
                <a:latin typeface="Segoe UI"/>
                <a:cs typeface="Segoe UI"/>
              </a:rPr>
              <a:t>i samme by som Signe</a:t>
            </a:r>
            <a:endParaRPr lang="nb-NO" sz="1400" b="1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9535948" y="3393053"/>
            <a:ext cx="160390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600" b="1">
                <a:solidFill>
                  <a:schemeClr val="tx1">
                    <a:lumMod val="85000"/>
                    <a:lumOff val="15000"/>
                  </a:schemeClr>
                </a:solidFill>
                <a:latin typeface="Segoe UI"/>
                <a:cs typeface="Segoe UI"/>
              </a:rPr>
              <a:t>Hofteoperert for syv år siden. Trenger hjelp til å evakuere</a:t>
            </a:r>
          </a:p>
        </p:txBody>
      </p:sp>
      <p:sp>
        <p:nvSpPr>
          <p:cNvPr id="20" name="Ellipse 19"/>
          <p:cNvSpPr/>
          <p:nvPr/>
        </p:nvSpPr>
        <p:spPr>
          <a:xfrm>
            <a:off x="10369517" y="5133072"/>
            <a:ext cx="1565031" cy="14701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TekstSylinder 20"/>
          <p:cNvSpPr txBox="1"/>
          <p:nvPr/>
        </p:nvSpPr>
        <p:spPr>
          <a:xfrm>
            <a:off x="10579408" y="5391109"/>
            <a:ext cx="1355140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400" b="1">
                <a:solidFill>
                  <a:schemeClr val="tx1">
                    <a:lumMod val="85000"/>
                    <a:lumOff val="15000"/>
                  </a:schemeClr>
                </a:solidFill>
                <a:latin typeface="Segoe UI"/>
                <a:cs typeface="Segoe UI"/>
              </a:rPr>
              <a:t>Har to røykvarslere. Begge er 15 år gamle</a:t>
            </a:r>
            <a:endParaRPr lang="nb-NO" sz="1400" b="1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3" name="Rett linje 22"/>
          <p:cNvCxnSpPr/>
          <p:nvPr/>
        </p:nvCxnSpPr>
        <p:spPr>
          <a:xfrm flipV="1">
            <a:off x="8686800" y="2369976"/>
            <a:ext cx="989045" cy="291957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linje 23"/>
          <p:cNvCxnSpPr/>
          <p:nvPr/>
        </p:nvCxnSpPr>
        <p:spPr>
          <a:xfrm>
            <a:off x="8890423" y="3880459"/>
            <a:ext cx="409998" cy="39186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linje 25"/>
          <p:cNvCxnSpPr/>
          <p:nvPr/>
        </p:nvCxnSpPr>
        <p:spPr>
          <a:xfrm>
            <a:off x="8567230" y="5028382"/>
            <a:ext cx="1843430" cy="629282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28"/>
          <p:cNvCxnSpPr/>
          <p:nvPr/>
        </p:nvCxnSpPr>
        <p:spPr>
          <a:xfrm flipV="1">
            <a:off x="2706224" y="5133072"/>
            <a:ext cx="1219543" cy="209952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linje 30"/>
          <p:cNvCxnSpPr>
            <a:stCxn id="18" idx="6"/>
          </p:cNvCxnSpPr>
          <p:nvPr/>
        </p:nvCxnSpPr>
        <p:spPr>
          <a:xfrm>
            <a:off x="1865844" y="3547092"/>
            <a:ext cx="1642193" cy="158421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tt linje 32"/>
          <p:cNvCxnSpPr/>
          <p:nvPr/>
        </p:nvCxnSpPr>
        <p:spPr>
          <a:xfrm>
            <a:off x="2150183" y="1370560"/>
            <a:ext cx="1879724" cy="784435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tt linje 35"/>
          <p:cNvCxnSpPr/>
          <p:nvPr/>
        </p:nvCxnSpPr>
        <p:spPr>
          <a:xfrm>
            <a:off x="3385082" y="2763288"/>
            <a:ext cx="284603" cy="40375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Sylinder 3"/>
          <p:cNvSpPr txBox="1"/>
          <p:nvPr/>
        </p:nvSpPr>
        <p:spPr>
          <a:xfrm>
            <a:off x="375895" y="2934958"/>
            <a:ext cx="130166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600" b="1">
                <a:latin typeface="Arial"/>
                <a:cs typeface="Arial"/>
              </a:rPr>
              <a:t>Bruker oljeovn, og har flere skjøte-ledninger</a:t>
            </a:r>
            <a:endParaRPr lang="nb-NO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Bilde 7" descr="Et bilde som inneholder person, vegg, innendørs, grønn&#10;&#10;Automatisk generert beskrivelse">
            <a:extLst>
              <a:ext uri="{FF2B5EF4-FFF2-40B4-BE49-F238E27FC236}">
                <a16:creationId xmlns:a16="http://schemas.microsoft.com/office/drawing/2014/main" id="{844BE9EE-F36A-4431-8A2A-0F7CA5DAEB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86" r="23298" b="2705"/>
          <a:stretch/>
        </p:blipFill>
        <p:spPr>
          <a:xfrm>
            <a:off x="3574164" y="1115534"/>
            <a:ext cx="5523432" cy="51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5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80">
            <a:extLst>
              <a:ext uri="{FF2B5EF4-FFF2-40B4-BE49-F238E27FC236}">
                <a16:creationId xmlns:a16="http://schemas.microsoft.com/office/drawing/2014/main" id="{49B9E8A9-352D-4DCB-9485-C777000D49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D92F156-F414-4DC2-A308-7CD64DF49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17" y="1078992"/>
            <a:ext cx="7689322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/>
              <a:t>    </a:t>
            </a:r>
            <a:r>
              <a:rPr lang="en-US" sz="4000" b="1" kern="1200" dirty="0" err="1">
                <a:latin typeface="+mj-lt"/>
                <a:ea typeface="+mj-ea"/>
                <a:cs typeface="+mj-cs"/>
              </a:rPr>
              <a:t>Bekymret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 for </a:t>
            </a:r>
            <a:r>
              <a:rPr lang="en-US" sz="4000" b="1" kern="1200" dirty="0" err="1">
                <a:latin typeface="+mj-lt"/>
                <a:ea typeface="+mj-ea"/>
                <a:cs typeface="+mj-cs"/>
              </a:rPr>
              <a:t>brannsikkerheten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?</a:t>
            </a:r>
            <a:endParaRPr lang="en-US" sz="4000" kern="1200" dirty="0">
              <a:latin typeface="+mj-lt"/>
              <a:cs typeface="Calibri Light" panose="020F0302020204030204"/>
            </a:endParaRPr>
          </a:p>
        </p:txBody>
      </p:sp>
      <p:sp>
        <p:nvSpPr>
          <p:cNvPr id="80" name="Rectangle 82">
            <a:extLst>
              <a:ext uri="{FF2B5EF4-FFF2-40B4-BE49-F238E27FC236}">
                <a16:creationId xmlns:a16="http://schemas.microsoft.com/office/drawing/2014/main" id="{C2A9B0E5-C2C1-4B85-99A9-117A659D5F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Rectangle 84">
            <a:extLst>
              <a:ext uri="{FF2B5EF4-FFF2-40B4-BE49-F238E27FC236}">
                <a16:creationId xmlns:a16="http://schemas.microsoft.com/office/drawing/2014/main" id="{3A8AEACA-9535-4BE8-A91B-8BE82BA54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e 5">
            <a:extLst>
              <a:ext uri="{FF2B5EF4-FFF2-40B4-BE49-F238E27FC236}">
                <a16:creationId xmlns:a16="http://schemas.microsoft.com/office/drawing/2014/main" id="{19F3588B-3D8A-4CB5-A852-406457D825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" r="1" b="8369"/>
          <a:stretch/>
        </p:blipFill>
        <p:spPr>
          <a:xfrm>
            <a:off x="8226629" y="331311"/>
            <a:ext cx="3144530" cy="2834640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4AC5813-8719-4FF3-9038-3DFD787C4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955" y="3873617"/>
            <a:ext cx="6438861" cy="27961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  </a:t>
            </a:r>
            <a:r>
              <a:rPr lang="en-US" sz="3600" dirty="0"/>
              <a:t>  </a:t>
            </a:r>
            <a:r>
              <a:rPr lang="en-US" sz="3600" kern="1200" dirty="0">
                <a:latin typeface="+mn-lt"/>
                <a:ea typeface="+mn-ea"/>
                <a:cs typeface="+mn-cs"/>
              </a:rPr>
              <a:t>Ta </a:t>
            </a:r>
            <a:r>
              <a:rPr lang="en-US" sz="3600" kern="1200" dirty="0" err="1">
                <a:latin typeface="+mn-lt"/>
                <a:ea typeface="+mn-ea"/>
                <a:cs typeface="+mn-cs"/>
              </a:rPr>
              <a:t>kontakt</a:t>
            </a:r>
            <a:r>
              <a:rPr lang="en-US" sz="3600" kern="1200" dirty="0">
                <a:latin typeface="+mn-lt"/>
                <a:ea typeface="+mn-ea"/>
                <a:cs typeface="+mn-cs"/>
              </a:rPr>
              <a:t> med </a:t>
            </a:r>
            <a:r>
              <a:rPr lang="en-US" sz="3600" kern="1200" dirty="0" err="1">
                <a:latin typeface="+mn-lt"/>
                <a:ea typeface="+mn-ea"/>
                <a:cs typeface="+mn-cs"/>
              </a:rPr>
              <a:t>brannvesenet</a:t>
            </a:r>
            <a:r>
              <a:rPr lang="en-US" sz="3600" dirty="0"/>
              <a:t> </a:t>
            </a:r>
            <a:endParaRPr lang="en-US" sz="3600" dirty="0">
              <a:cs typeface="Calibri"/>
            </a:endParaRPr>
          </a:p>
          <a:p>
            <a:pPr marL="0" indent="0">
              <a:buNone/>
            </a:pPr>
            <a:r>
              <a:rPr lang="en-US" sz="3600" dirty="0"/>
              <a:t>     </a:t>
            </a:r>
            <a:r>
              <a:rPr lang="en-US" sz="3600" dirty="0">
                <a:hlinkClick r:id="rId3"/>
              </a:rPr>
              <a:t>bekymringsmelding@rogbr.no</a:t>
            </a:r>
            <a:r>
              <a:rPr lang="en-US" sz="2200" dirty="0"/>
              <a:t> </a:t>
            </a:r>
            <a:endParaRPr lang="en-US" sz="2200" kern="1200" dirty="0">
              <a:latin typeface="+mn-lt"/>
              <a:cs typeface="Calibri"/>
            </a:endParaRP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1C2F0D21-317B-4D9C-B837-4F908614A2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89" r="2" b="2"/>
          <a:stretch/>
        </p:blipFill>
        <p:spPr>
          <a:xfrm>
            <a:off x="8638092" y="3910445"/>
            <a:ext cx="2507219" cy="221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3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B96EFC-6EE8-4EA6-850F-3EE005E8F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>
                <a:cs typeface="Calibri Light"/>
              </a:rPr>
              <a:t>                                  Takk for meg</a:t>
            </a:r>
            <a:endParaRPr lang="nb-NO" sz="3600" b="1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1109238-061B-4D87-917E-0B6D714A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122" y="1581395"/>
            <a:ext cx="10427678" cy="43806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b-NO">
              <a:cs typeface="Calibri" panose="020F0502020204030204"/>
            </a:endParaRPr>
          </a:p>
          <a:p>
            <a:pPr marL="0" indent="0">
              <a:buNone/>
            </a:pPr>
            <a:r>
              <a:rPr lang="nb-NO" b="1" dirty="0">
                <a:ea typeface="+mn-lt"/>
                <a:cs typeface="+mn-lt"/>
              </a:rPr>
              <a:t>                                      </a:t>
            </a:r>
            <a:r>
              <a:rPr lang="nb-NO" dirty="0">
                <a:ea typeface="+mn-lt"/>
                <a:cs typeface="+mn-lt"/>
              </a:rPr>
              <a:t>  Rønnaug </a:t>
            </a:r>
            <a:r>
              <a:rPr lang="nb-NO" dirty="0" err="1">
                <a:ea typeface="+mn-lt"/>
                <a:cs typeface="+mn-lt"/>
              </a:rPr>
              <a:t>Holterman</a:t>
            </a:r>
            <a:endParaRPr lang="nb-NO" dirty="0" err="1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nb-NO" dirty="0">
                <a:ea typeface="+mn-lt"/>
                <a:cs typeface="+mn-lt"/>
              </a:rPr>
              <a:t> </a:t>
            </a:r>
            <a:br>
              <a:rPr lang="nb-NO" dirty="0">
                <a:ea typeface="+mn-lt"/>
                <a:cs typeface="+mn-lt"/>
              </a:rPr>
            </a:br>
            <a:r>
              <a:rPr lang="nb-NO" dirty="0">
                <a:ea typeface="+mn-lt"/>
                <a:cs typeface="+mn-lt"/>
              </a:rPr>
              <a:t>Branninspektør - koordinator bekymringsmeldinger</a:t>
            </a:r>
            <a:br>
              <a:rPr lang="nb-NO" dirty="0">
                <a:ea typeface="+mn-lt"/>
                <a:cs typeface="+mn-lt"/>
              </a:rPr>
            </a:br>
            <a:r>
              <a:rPr lang="nb-NO" dirty="0">
                <a:ea typeface="+mn-lt"/>
                <a:cs typeface="+mn-lt"/>
              </a:rPr>
              <a:t>ROGALAND BRANN OG REDNING IKS</a:t>
            </a:r>
            <a:br>
              <a:rPr lang="nb-NO" dirty="0">
                <a:ea typeface="+mn-lt"/>
                <a:cs typeface="+mn-lt"/>
              </a:rPr>
            </a:br>
            <a:r>
              <a:rPr lang="nb-NO" dirty="0">
                <a:ea typeface="+mn-lt"/>
                <a:cs typeface="+mn-lt"/>
              </a:rPr>
              <a:t> tlf. (+47) 515 02 341 | </a:t>
            </a:r>
            <a:r>
              <a:rPr lang="nb-NO" dirty="0" err="1">
                <a:ea typeface="+mn-lt"/>
                <a:cs typeface="+mn-lt"/>
              </a:rPr>
              <a:t>mob</a:t>
            </a:r>
            <a:r>
              <a:rPr lang="nb-NO" dirty="0">
                <a:ea typeface="+mn-lt"/>
                <a:cs typeface="+mn-lt"/>
              </a:rPr>
              <a:t>. (+47) 412 07 896 | epost: </a:t>
            </a:r>
            <a:r>
              <a:rPr lang="nb-NO" dirty="0">
                <a:ea typeface="+mn-lt"/>
                <a:cs typeface="+mn-lt"/>
                <a:hlinkClick r:id="rId2"/>
              </a:rPr>
              <a:t>ronnaug.holterman@rogbr.no</a:t>
            </a:r>
            <a:r>
              <a:rPr lang="nb-NO" dirty="0">
                <a:ea typeface="+mn-lt"/>
                <a:cs typeface="+mn-lt"/>
              </a:rPr>
              <a:t> </a:t>
            </a:r>
            <a:endParaRPr lang="nb-NO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nb-NO" dirty="0">
                <a:ea typeface="+mn-lt"/>
                <a:cs typeface="+mn-lt"/>
              </a:rPr>
              <a:t/>
            </a:r>
            <a:br>
              <a:rPr lang="nb-NO" dirty="0">
                <a:ea typeface="+mn-lt"/>
                <a:cs typeface="+mn-lt"/>
              </a:rPr>
            </a:br>
            <a:r>
              <a:rPr lang="nb-NO" dirty="0">
                <a:ea typeface="+mn-lt"/>
                <a:cs typeface="+mn-lt"/>
              </a:rPr>
              <a:t>Brannstasjonsveien 2, 4312 Sandnes</a:t>
            </a:r>
            <a:br>
              <a:rPr lang="nb-NO" dirty="0">
                <a:ea typeface="+mn-lt"/>
                <a:cs typeface="+mn-lt"/>
              </a:rPr>
            </a:br>
            <a:r>
              <a:rPr lang="nb-NO" dirty="0">
                <a:ea typeface="+mn-lt"/>
                <a:cs typeface="+mn-lt"/>
              </a:rPr>
              <a:t> </a:t>
            </a:r>
            <a:r>
              <a:rPr lang="nb-NO" b="1" dirty="0">
                <a:solidFill>
                  <a:srgbClr val="FF000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www.rogbr.no</a:t>
            </a:r>
            <a:endParaRPr lang="nb-NO" dirty="0">
              <a:solidFill>
                <a:srgbClr val="FF000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1996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7D471DD072BF04884436BF47B905668" ma:contentTypeVersion="10" ma:contentTypeDescription="Opprett et nytt dokument." ma:contentTypeScope="" ma:versionID="166e491febb61d72bbf2f5d115226bad">
  <xsd:schema xmlns:xsd="http://www.w3.org/2001/XMLSchema" xmlns:xs="http://www.w3.org/2001/XMLSchema" xmlns:p="http://schemas.microsoft.com/office/2006/metadata/properties" xmlns:ns2="37936b5c-099e-432e-baab-8bd7fcd2d63d" xmlns:ns3="faa0f9e2-52cf-4b07-927f-f32a085323ae" targetNamespace="http://schemas.microsoft.com/office/2006/metadata/properties" ma:root="true" ma:fieldsID="12f2dbe9e1e4272296de69013b7feabb" ns2:_="" ns3:_="">
    <xsd:import namespace="37936b5c-099e-432e-baab-8bd7fcd2d63d"/>
    <xsd:import namespace="faa0f9e2-52cf-4b07-927f-f32a085323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936b5c-099e-432e-baab-8bd7fcd2d6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0f9e2-52cf-4b07-927f-f32a085323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4826FF-AF7B-43AD-81B2-CECDD7CA79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4E3995-D474-4DBE-85E8-3EE7378BF2D1}">
  <ds:schemaRefs>
    <ds:schemaRef ds:uri="http://schemas.microsoft.com/office/2006/metadata/properties"/>
    <ds:schemaRef ds:uri="37936b5c-099e-432e-baab-8bd7fcd2d63d"/>
    <ds:schemaRef ds:uri="faa0f9e2-52cf-4b07-927f-f32a085323a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115FF46-2E6D-4424-9BA1-5479170CD819}">
  <ds:schemaRefs>
    <ds:schemaRef ds:uri="37936b5c-099e-432e-baab-8bd7fcd2d63d"/>
    <ds:schemaRef ds:uri="faa0f9e2-52cf-4b07-927f-f32a085323a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344</Words>
  <Application>Microsoft Office PowerPoint</Application>
  <PresentationFormat>Widescreen</PresentationFormat>
  <Paragraphs>40</Paragraphs>
  <Slides>7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4" baseType="lpstr">
      <vt:lpstr>Arial</vt:lpstr>
      <vt:lpstr>Arial,Sans-Serif</vt:lpstr>
      <vt:lpstr>Calibri</vt:lpstr>
      <vt:lpstr>Calibri Light</vt:lpstr>
      <vt:lpstr>Segoe UI</vt:lpstr>
      <vt:lpstr>Shutterstock-DINNextW1G</vt:lpstr>
      <vt:lpstr>Office-tema</vt:lpstr>
      <vt:lpstr>PowerPoint-presentasjon</vt:lpstr>
      <vt:lpstr>     Mennesket                   </vt:lpstr>
      <vt:lpstr>Brannsikkerhet </vt:lpstr>
      <vt:lpstr>  Hjemmebesøk hos Signe    </vt:lpstr>
      <vt:lpstr>PowerPoint-presentasjon</vt:lpstr>
      <vt:lpstr>    Bekymret for brannsikkerheten?</vt:lpstr>
      <vt:lpstr>                                  Takk for meg</vt:lpstr>
    </vt:vector>
  </TitlesOfParts>
  <Company>Rogaland brann og redning IKS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Gry Solem</dc:creator>
  <cp:lastModifiedBy>Rønnaug Holterman</cp:lastModifiedBy>
  <cp:revision>58</cp:revision>
  <dcterms:created xsi:type="dcterms:W3CDTF">2019-07-11T12:42:40Z</dcterms:created>
  <dcterms:modified xsi:type="dcterms:W3CDTF">2021-04-20T09:37:44Z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0x01010097D471DD072BF04884436BF47B905668</vt:lpwstr>
  </property>
  <property fmtid="{D5CDD505-2E9C-101B-9397-08002B2CF9AE}" pid="3" name="_dlc_DocIdItemGuid">
    <vt:lpwstr>3a0cf24f-63d2-42b2-a424-4ce95c7161fd</vt:lpwstr>
  </property>
</Properties>
</file>