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9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4" r:id="rId2"/>
    <p:sldMasterId id="2147483649" r:id="rId3"/>
    <p:sldMasterId id="2147483650" r:id="rId4"/>
    <p:sldMasterId id="2147483651" r:id="rId5"/>
    <p:sldMasterId id="2147483652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  <p:sldMasterId id="2147483662" r:id="rId15"/>
    <p:sldMasterId id="2147483663" r:id="rId16"/>
  </p:sldMasterIdLst>
  <p:notesMasterIdLst>
    <p:notesMasterId r:id="rId30"/>
  </p:notesMasterIdLst>
  <p:handoutMasterIdLst>
    <p:handoutMasterId r:id="rId31"/>
  </p:handoutMasterIdLst>
  <p:sldIdLst>
    <p:sldId id="334" r:id="rId17"/>
    <p:sldId id="257" r:id="rId18"/>
    <p:sldId id="335" r:id="rId19"/>
    <p:sldId id="364" r:id="rId20"/>
    <p:sldId id="408" r:id="rId21"/>
    <p:sldId id="393" r:id="rId22"/>
    <p:sldId id="394" r:id="rId23"/>
    <p:sldId id="395" r:id="rId24"/>
    <p:sldId id="438" r:id="rId25"/>
    <p:sldId id="397" r:id="rId26"/>
    <p:sldId id="437" r:id="rId27"/>
    <p:sldId id="398" r:id="rId28"/>
    <p:sldId id="409" r:id="rId29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A3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818" autoAdjust="0"/>
  </p:normalViewPr>
  <p:slideViewPr>
    <p:cSldViewPr>
      <p:cViewPr varScale="1">
        <p:scale>
          <a:sx n="70" d="100"/>
          <a:sy n="70" d="100"/>
        </p:scale>
        <p:origin x="1810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0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0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0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5D0FA8C6-3A74-40C4-B102-D0B82AF48F9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9501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1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1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81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for at redigere teksttypografierne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</a:p>
        </p:txBody>
      </p:sp>
      <p:sp>
        <p:nvSpPr>
          <p:cNvPr id="181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181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35BB92C6-7DD6-43BB-AE26-9F94EED75CE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5416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k.no/rogaland/testa-ut-brannslokking-med-gass-1.11921146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youtube.com/watch?v=sIaYvBys4H4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280B6F-E4D1-405B-A19E-40EF07FA7D3B}" type="slidenum">
              <a:rPr lang="nb-NO" smtClean="0"/>
              <a:pPr/>
              <a:t>1</a:t>
            </a:fld>
            <a:endParaRPr lang="nb-NO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F7D098D-F53E-4475-8E44-ED7BC7F87BBB}" type="slidenum">
              <a:rPr lang="en-US"/>
              <a:pPr/>
              <a:t>2</a:t>
            </a:fld>
            <a:endParaRPr lang="en-US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01E95F-1B09-44FB-A637-3214AB40EBA2}" type="slidenum">
              <a:rPr lang="nb-NO" smtClean="0"/>
              <a:pPr/>
              <a:t>3</a:t>
            </a:fld>
            <a:endParaRPr lang="nb-NO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nb-NO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DDFDB6-2701-4EB1-BD81-11194C47A723}" type="slidenum">
              <a:rPr lang="nb-NO" smtClean="0"/>
              <a:pPr/>
              <a:t>4</a:t>
            </a:fld>
            <a:endParaRPr lang="nb-NO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04679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dirty="0">
                <a:solidFill>
                  <a:schemeClr val="tx1"/>
                </a:solidFill>
              </a:rPr>
              <a:t>Slokkeluft brukes ofte innen offshore og marine virksomheten. </a:t>
            </a:r>
          </a:p>
          <a:p>
            <a:r>
              <a:rPr lang="nb-NO" sz="1200" dirty="0">
                <a:solidFill>
                  <a:schemeClr val="tx1"/>
                </a:solidFill>
              </a:rPr>
              <a:t>Slokkeluft er utbredt over hele landet til beskyttelse av virksomhetskritiske rom som datarom, generatorrom, tavlerom. </a:t>
            </a:r>
          </a:p>
          <a:p>
            <a:pPr marL="0" indent="0">
              <a:buNone/>
            </a:pPr>
            <a:r>
              <a:rPr lang="nb-NO" sz="1200" dirty="0">
                <a:solidFill>
                  <a:schemeClr val="tx1"/>
                </a:solidFill>
              </a:rPr>
              <a:t>Nye områder der slokkeluft som har vært brukt i de siste 10 år:</a:t>
            </a:r>
          </a:p>
          <a:p>
            <a:r>
              <a:rPr lang="nb-NO" sz="1200" dirty="0">
                <a:solidFill>
                  <a:schemeClr val="tx1"/>
                </a:solidFill>
              </a:rPr>
              <a:t>Produksjonslokaler, lagerlokaler</a:t>
            </a:r>
            <a:r>
              <a:rPr lang="nb-NO" sz="1200" dirty="0"/>
              <a:t>,</a:t>
            </a:r>
            <a:r>
              <a:rPr lang="nb-NO" sz="1200" dirty="0">
                <a:solidFill>
                  <a:schemeClr val="tx1"/>
                </a:solidFill>
              </a:rPr>
              <a:t> verneverdige og fredete bygg. </a:t>
            </a:r>
          </a:p>
          <a:p>
            <a:r>
              <a:rPr lang="nb-NO" sz="1200" dirty="0">
                <a:solidFill>
                  <a:schemeClr val="tx1"/>
                </a:solidFill>
              </a:rPr>
              <a:t>Boliger for utsatte grupper.</a:t>
            </a:r>
          </a:p>
          <a:p>
            <a:r>
              <a:rPr lang="nb-NO" sz="1200" u="sng" dirty="0">
                <a:hlinkClick r:id="rId3"/>
              </a:rPr>
              <a:t>http://www.nrk.no/rogaland/testa-ut-brannslokking-med-gass-1.11921146 </a:t>
            </a:r>
            <a:br>
              <a:rPr lang="nb-NO" sz="1200" dirty="0"/>
            </a:br>
            <a:r>
              <a:rPr lang="nb-NO" sz="1200" dirty="0">
                <a:hlinkClick r:id="rId4"/>
              </a:rPr>
              <a:t>https://www.youtube.com/watch?v=sIaYvBys4H4</a:t>
            </a:r>
            <a:endParaRPr lang="nb-NO" sz="1200" dirty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B92C6-7DD6-43BB-AE26-9F94EED75CE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203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Plassholder for lysbil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1203" name="Plassholder for notat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/>
          </a:p>
        </p:txBody>
      </p:sp>
      <p:sp>
        <p:nvSpPr>
          <p:cNvPr id="51204" name="Plassholder for lysbilde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5572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5572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5572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5572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fld id="{A2A70A88-E1A1-46F1-B971-816E01B3FC19}" type="slidenum">
              <a:rPr lang="nb-NO" altLang="nb-NO" sz="1800">
                <a:solidFill>
                  <a:schemeClr val="bg1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Font typeface="Arial" pitchFamily="34" charset="0"/>
                <a:buNone/>
              </a:pPr>
              <a:t>6</a:t>
            </a:fld>
            <a:endParaRPr lang="nb-NO" altLang="nb-NO" sz="180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Plassholder for lysbilde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Plassholder for notat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nb-NO" altLang="nb-NO"/>
          </a:p>
        </p:txBody>
      </p:sp>
      <p:sp>
        <p:nvSpPr>
          <p:cNvPr id="52228" name="Plassholder for lysbildenumm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5572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5572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5572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55721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 typeface="Arial" pitchFamily="34" charset="0"/>
              <a:buNone/>
            </a:pPr>
            <a:fld id="{FF5D78F1-F578-4B23-8DD0-5CEF32DAA2F8}" type="slidenum">
              <a:rPr lang="nb-NO" altLang="nb-NO" sz="1800">
                <a:solidFill>
                  <a:schemeClr val="bg1"/>
                </a:solidFill>
                <a:latin typeface="Arial" pitchFamily="34" charset="0"/>
              </a:rPr>
              <a:pPr eaLnBrk="1" hangingPunct="1">
                <a:spcBef>
                  <a:spcPct val="0"/>
                </a:spcBef>
                <a:buFont typeface="Arial" pitchFamily="34" charset="0"/>
                <a:buNone/>
              </a:pPr>
              <a:t>8</a:t>
            </a:fld>
            <a:endParaRPr lang="nb-NO" altLang="nb-NO" sz="1800">
              <a:solidFill>
                <a:schemeClr val="bg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sz="1200" b="0" dirty="0">
                <a:solidFill>
                  <a:schemeClr val="tx1"/>
                </a:solidFill>
              </a:rPr>
              <a:t>Inergen går gjennom samme prosess som når bilen ble introdusert.</a:t>
            </a:r>
            <a:endParaRPr lang="nb-NO" sz="1200" dirty="0">
              <a:solidFill>
                <a:schemeClr val="tx1"/>
              </a:solidFill>
            </a:endParaRPr>
          </a:p>
          <a:p>
            <a:r>
              <a:rPr lang="nb-NO" sz="1200" dirty="0">
                <a:solidFill>
                  <a:schemeClr val="tx1"/>
                </a:solidFill>
              </a:rPr>
              <a:t>I 1894 ble det krevd en flaggmann kun når en kvinne kjørte kjøretøyet. (så det bedret seg litt etter hvert :-)</a:t>
            </a:r>
          </a:p>
          <a:p>
            <a:r>
              <a:rPr lang="nb-NO" sz="1200" dirty="0">
                <a:solidFill>
                  <a:schemeClr val="tx1"/>
                </a:solidFill>
              </a:rPr>
              <a:t>Noen av de mest absurde forslagene kom ut av Pennsylvania. De krevde at alle som førte sine «hesteløse vogner» skulle ved møte med storfe eller husdyr:</a:t>
            </a:r>
          </a:p>
          <a:p>
            <a:r>
              <a:rPr lang="nb-NO" sz="1200" dirty="0">
                <a:solidFill>
                  <a:schemeClr val="tx1"/>
                </a:solidFill>
              </a:rPr>
              <a:t>Stopp kjøretøyet straks</a:t>
            </a:r>
          </a:p>
          <a:p>
            <a:r>
              <a:rPr lang="nb-NO" sz="1200" dirty="0">
                <a:solidFill>
                  <a:schemeClr val="tx1"/>
                </a:solidFill>
              </a:rPr>
              <a:t>umiddelbart og så raskt som mulig demontere bilen, og</a:t>
            </a:r>
          </a:p>
          <a:p>
            <a:r>
              <a:rPr lang="nb-NO" sz="1200" dirty="0">
                <a:solidFill>
                  <a:schemeClr val="tx1"/>
                </a:solidFill>
              </a:rPr>
              <a:t>Skjule de forskjellige komponentene ut av syne, bak nærliggende busker til rytter eller husdyr hadde passerte uhindret.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BB92C6-7DD6-43BB-AE26-9F94EED75CE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77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6804" name="Rectangle 4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77EB9BD-2246-4346-8EDD-87355A48BE25}" type="slidenum">
              <a:rPr lang="da-DK"/>
              <a:pPr/>
              <a:t>‹#›</a:t>
            </a:fld>
            <a:endParaRPr lang="da-DK"/>
          </a:p>
        </p:txBody>
      </p:sp>
      <p:pic>
        <p:nvPicPr>
          <p:cNvPr id="76805" name="Picture 5" descr="logo 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6550" y="252413"/>
            <a:ext cx="720725" cy="436562"/>
          </a:xfrm>
          <a:prstGeom prst="rect">
            <a:avLst/>
          </a:prstGeom>
          <a:noFill/>
        </p:spPr>
      </p:pic>
      <p:sp>
        <p:nvSpPr>
          <p:cNvPr id="76806" name="Line 6"/>
          <p:cNvSpPr>
            <a:spLocks noChangeShapeType="1"/>
          </p:cNvSpPr>
          <p:nvPr/>
        </p:nvSpPr>
        <p:spPr bwMode="auto">
          <a:xfrm>
            <a:off x="0" y="935038"/>
            <a:ext cx="9144000" cy="0"/>
          </a:xfrm>
          <a:prstGeom prst="line">
            <a:avLst/>
          </a:prstGeom>
          <a:noFill/>
          <a:ln w="15875">
            <a:solidFill>
              <a:srgbClr val="A1A3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pic>
        <p:nvPicPr>
          <p:cNvPr id="76807" name="Picture 7" descr="IV_7HP"/>
          <p:cNvPicPr>
            <a:picLocks noChangeAspect="1" noChangeArrowheads="1"/>
          </p:cNvPicPr>
          <p:nvPr/>
        </p:nvPicPr>
        <p:blipFill>
          <a:blip r:embed="rId3" cstate="print"/>
          <a:srcRect t="5580" r="3711" b="26344"/>
          <a:stretch>
            <a:fillRect/>
          </a:stretch>
        </p:blipFill>
        <p:spPr bwMode="auto">
          <a:xfrm>
            <a:off x="538163" y="1476375"/>
            <a:ext cx="8137525" cy="3824288"/>
          </a:xfrm>
          <a:prstGeom prst="rect">
            <a:avLst/>
          </a:prstGeom>
          <a:noFill/>
        </p:spPr>
      </p:pic>
      <p:sp>
        <p:nvSpPr>
          <p:cNvPr id="76808" name="Line 8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15875">
            <a:solidFill>
              <a:srgbClr val="A1A3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539750" y="325438"/>
            <a:ext cx="276229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600" b="1" dirty="0">
                <a:solidFill>
                  <a:srgbClr val="A1A3A2"/>
                </a:solidFill>
              </a:rPr>
              <a:t>Fire Eater Norge</a:t>
            </a:r>
          </a:p>
        </p:txBody>
      </p:sp>
      <p:sp>
        <p:nvSpPr>
          <p:cNvPr id="76810" name="Rectangle 10"/>
          <p:cNvSpPr>
            <a:spLocks noChangeArrowheads="1"/>
          </p:cNvSpPr>
          <p:nvPr/>
        </p:nvSpPr>
        <p:spPr bwMode="auto">
          <a:xfrm>
            <a:off x="468313" y="2997200"/>
            <a:ext cx="8280400" cy="950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76811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539750" y="2997200"/>
            <a:ext cx="8135938" cy="936625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50835-F997-45B7-9BDD-4AAEDEF98924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7400" cy="57880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38138"/>
            <a:ext cx="6019800" cy="57880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846D02-D5F1-443D-8ECF-8C20341ACD5A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8BECE-3C64-4222-9632-9857AAC8BA43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A568A-AAFD-46FC-BCCD-BC9B0CB89855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150A0B-9B37-4195-9901-D26B6CBC871D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EC6204-F361-43ED-8627-E86C6C2CA90F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059E24-A04A-44A2-99F6-751EBDECCEDD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C9F08-D70D-42F0-93F2-2B85EEC77056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B86DE5-D4E9-4F6C-BADF-036878AE640E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9CBB9-C333-487A-82FB-BB630AF87547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C367E-2D0C-4A03-8C18-B921AEF50360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9905A6-44A4-4245-8118-E7DC3618AF9B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FE44A-E080-4BE4-9087-B93BB35393B0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7400" cy="57880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38138"/>
            <a:ext cx="6019800" cy="57880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63AC3-6D6F-427B-949D-C543D29D3CD5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8785A5-FE63-4847-9410-EA70A8528E1C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DC7A1-8A12-4B8F-B2FA-FEBB73CE85F4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95AF0E-525D-4612-9B12-6C5135185061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33B57-1DB4-42E9-AF8B-21D40677F2A6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D5EF2D-CCC4-4A36-948D-59A59756A0D8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E54A7-4773-4A84-AE52-DB0299397A60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DE1278-D5EE-4341-B9FF-A32BAB2D840A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1CC23A-6AFD-4450-8A9D-638D0EA658A9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083BAC-C9AB-479A-9A3B-A2632BA01E65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2CCF5-10DA-4112-B79C-10BD0278CB65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A23332-0023-42C0-BB2D-5FAF516C1409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7400" cy="57880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38138"/>
            <a:ext cx="6019800" cy="57880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BE69F3-F81A-4D18-AC3D-C81CEFC82AAD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600674-7930-4F53-8D6D-3DCB02C29A94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038FA5-5123-4093-9C5C-5C406DB03608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280D48-8B2A-4392-AD83-1DDBB697E7D6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1499B-16D9-4F26-A9E2-9C2F42B6BDDC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FF491-9591-4A75-951C-693286F28AA4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B4410D-E160-43C2-B623-F3063F145422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181D4-775B-4F56-A90F-DC79C9282C38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8F22F0-F9EC-447A-9CBE-1B7657E3A989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394DF-A5E2-49C2-968C-C13A0C732C66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345812-D595-47A0-8C4D-2206B89B1096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97235-EF77-40E3-8DB6-E68C8A6A199D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7400" cy="57880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38138"/>
            <a:ext cx="6019800" cy="57880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E2C425-72DC-4343-A367-CC26E875B653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90B2BC-984C-4CF0-BC0A-5A432FAB869B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E16EB9-76B5-43DD-AD37-6F4CFFCFCF8C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9D01C-B01C-4C66-B9C1-A2C206DF072F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066F4-7D33-4EBC-8C08-D93CD3D105A6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58B31-ECF0-4FC5-944B-9C26C9629044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149FFD-D234-4FE3-9DBF-75E1D5F6DE58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18AA4F-8301-48B6-B5A3-7A82BA51BB5D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70CD15-E5DC-4C16-B5E9-CCD2579E2835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402E3-D5E7-4EB0-9377-62C6FFE25569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85FCA1-EB0A-493E-B015-6E2D6E98B842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7AC0-ECE5-428E-9562-FA0BA3096288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7400" cy="57880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38138"/>
            <a:ext cx="6019800" cy="57880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E66E32-F3C3-4109-9809-746FBAF8D269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BAD180-B9B2-4A57-BC8D-337F91417F8C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17F302-1DD7-4C02-9A3B-02C5C538E5E6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504D1-E1F1-47C3-80FA-43ADA9EDDD09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37D8EA-43E5-414B-84FF-DA08214C5573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452326-CC8A-433A-9854-73C9EA95D83E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CE0B4B-3611-41D8-847B-2F8017BBA41B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3942AB-51EC-45F5-9831-8DA8C78B87C4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EEE0E-323C-4285-BF77-72EEF97F50F3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3D338A-F5B0-41A2-940B-9CE9276FF15A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2F4281-B2C0-45B7-BE4F-84EFF96445D3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F31E98-4962-4A7D-BA25-380E6BCA2586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7400" cy="57880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38138"/>
            <a:ext cx="6019800" cy="57880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69BB2-2469-44D6-AAB1-AB7024B73A1F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F90C51-77CB-48F5-BCAF-234F10BCA385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49A29-3A3D-4CC4-AE61-707AE2844F1F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2BF34-7E5B-41C7-90A5-8AF452190269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9B5224-94E9-4745-B3CF-BC52A92A803D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11E828-3783-4102-B263-812A00DC6D69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FCDE1D-995B-4ECE-998F-B82D7C9E4DA6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6D5A1-E07F-41B2-9E1C-4B3DB46D4500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6810F0-343A-4F3E-B22F-AB86B267CB40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2B264-DB0D-4D1C-A13B-891418A08C1A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F3D87A-4891-4AA3-ACB4-839752273C75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E3CDB-DFC5-4599-BD87-3C71904A9564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7400" cy="57880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38138"/>
            <a:ext cx="6019800" cy="57880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A752EF-A85F-473C-9325-81466F5707ED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0BBF94-D503-447D-9F55-029B05D41E98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874585-E576-4F1A-BF76-0A32F04C2D3C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96F365-A14C-42B9-9C98-825AF6FFC657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7A4692-10C9-4592-8ADC-925D62F36D26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C4BD3D-BAF7-4E9D-B691-117786612CEC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2D55C-4685-4EE1-B4BD-56D84BD7EE5B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144EE-5B30-4654-918E-C047782552D0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CA9A2-6ACF-4864-9DDF-5634C1548ECF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338AAF-513D-4CD1-A079-7F64A937BFB5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12DAB3-1634-447D-BACF-1A81D457D39B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15F99-8CDD-4163-A6F1-338705D0304E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7400" cy="57880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38138"/>
            <a:ext cx="6019800" cy="57880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4258FA-D851-4747-991E-F4106116F0C7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AD1CBA-8453-447D-9B0C-D3CFCC624581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641AA8-D039-4209-A1BC-B4FE92F67179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1E679-BB5B-4A1C-9F8D-DE86363C764A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54453-DAA6-4BF9-9A51-EE1E6FBDFCF4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2E8541-D646-4E0E-8C1C-A9F5AC1B5C34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C0CB30-6EB1-460B-A45D-B780CDA1D0DF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F4ACD9-9DDC-4E18-8C6C-8D14C1340791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588F9-AC5F-4A75-9B53-73BD3D8C08B8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460F2C-8F02-427B-8FD1-6141B48D3469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5C400C-11E6-466E-9BC7-8837A3BC0D3C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45575-A54C-4511-ABD7-47734D40717C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CD710-030D-442A-B483-734EBF9D05D2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9A3D49-938C-4A81-B258-4DF3F2CC76EC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656B2F-16DA-4201-9D93-9FD10C63733F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85FE2C-174C-4F04-86A5-56769391DDF0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6114BF-015F-486B-A4DA-0C9B3841ABF8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51FA8-793A-46C1-A27F-CE85577C055A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7400" cy="57880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38138"/>
            <a:ext cx="6019800" cy="57880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EB6064-14B3-43BE-8349-334EE41883B7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4973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9183494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D737B-271F-46D4-BE82-93554968CAAB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E47B2-D81B-4E8B-9615-866FB27857DF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12263-7A8A-460A-9B68-2F69D140449A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15EE94-1EB3-40F7-947E-44D9395A8B2F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0D253-E547-4E6F-B1CC-28AB277B3433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59204-3C97-4886-A041-8DC902223073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5C0EA7-115A-402B-9FCC-0DADC5F22381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88681F-BC13-4297-8B79-FB0ED43D1A3D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141A6-FE1C-40C5-8A8D-3DC86E411384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2FCE7-B3D3-4632-AEF0-BBB7835A200E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A3F5F-96F1-4EE5-A92F-E92E060D1264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7400" cy="57880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38138"/>
            <a:ext cx="6019800" cy="57880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B598B-F4B9-4CC9-8364-1169CEEB7E0E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9E78E-C372-4451-ABD8-63C965E6CF9D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24272A-69CF-4753-B566-DFD97BC22865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007C33-710D-4392-B32F-F5073FA79D96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B9C1D1-1A13-4752-A10B-3B277655059D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44FBFA-5962-4010-AD57-F0F36055DE73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227A6-6563-4C08-8D55-9EF0D7C1DB8D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9ACFA2-B8BB-4258-B945-380CA72FAE61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3D223-56F2-43FE-8D18-8995876120D6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023978-1465-4A21-A85D-3565ED7C85B0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C91E35-DDDB-48F7-AD44-FC3CE87FA8D6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255E22-C9E1-4476-A470-1AF78C70B419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7400" cy="57880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38138"/>
            <a:ext cx="6019800" cy="57880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1B1808-C08C-47C5-A1C3-B45DEFD57DB6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978FF8-2476-4E17-81C4-9418DC1B817A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02ED0-9621-49C2-93B1-BB126D34DF3D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03622-D29E-4E40-A62A-587CB5E2D295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6CF45-397B-439F-914D-61326B1EBA26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545652-18BD-4A60-84B3-107063F10CC1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A41B00-7CAC-483C-AD54-B7A161628C12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3EF34E-A625-469B-974E-3CE804C5B2C9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D9D1E-9509-4D12-A43B-6C9D2FB13AFF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26FD4F-152D-448C-B163-AEE08F6028E7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1C9A3-B26C-4C23-ABEB-4066B220B0D1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4381F-B0B3-4650-80A9-8B93B6905B2D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7400" cy="57880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38138"/>
            <a:ext cx="6019800" cy="57880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09D2CA-1FA6-4EA9-A044-11E6B2049D92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A4EAD-E411-4D24-9704-DF24CA94111E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5E472-A394-48E3-A8B2-CDB7A4633304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26239-50CA-4042-843E-E2CC2B9D83B0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78079-04B2-414F-B5D5-3A9DAA50D0A1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8C9185-98B0-4F45-AF45-6BF20D5ED839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4AECEF-2509-4A6F-BD6E-77721260E3DC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64B76-9E04-4983-82F9-CD02B30899BC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B15D20-C636-4E99-B065-496F49F65D05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1466A5-B763-42B4-ADE6-7DD19C3B1B63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04815-9846-4BB8-BC71-B76BA1EEB653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DFE96-5907-4C69-BD52-C55E3235D47E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7400" cy="57880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38138"/>
            <a:ext cx="6019800" cy="57880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3B7A7E-9D35-4330-BC97-53243CA48A40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D41D1-8D64-4321-A837-2172E14C8275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7C52CE-1762-4D3F-A052-4927C93019D9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08E3F0-41EE-4CC4-B398-56E360FE9607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8CDA8-0E3E-45A4-9C43-E4257CD08F81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A31A6-0355-48CA-A4F8-D659F1301D20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A9AF1A-BC75-46BD-BBE9-D928DF583939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D211A9-4798-4B98-9901-D9C57FCCE36B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38A5B5-7C6C-42D8-8064-585D3259FF56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0D2FAC-82E8-4FEA-A265-0769990081F0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F0C4FF-02CE-4FF9-96D2-15421B41F03D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610611-523D-45B1-BE84-84968CE11022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7400" cy="57880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338138"/>
            <a:ext cx="6019800" cy="57880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5778DC-2838-4B65-9663-0A36B046B4DC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6F090F-0456-421C-B748-81AC4FAC3AEB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9003DD-04A2-4D93-A15F-C65E8D78FB7C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08F75-262D-403D-A5E0-7778C250A957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329B3-A652-4338-A3FF-9B440CC9E473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28775"/>
            <a:ext cx="40386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28775"/>
            <a:ext cx="4038600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BF5988-2315-41EC-850E-507947D27A9F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36F752-9EF5-40AC-9311-5B40078219F4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013C40-2E38-4A96-880D-65CE6AB31FE9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A1CC01-E67E-493B-9064-C663E5008F09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706D7-F019-45F0-B649-79ED1FC28E4D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9ECB4-A9CE-4A5A-90AA-EF01716B8476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008F60-DA8B-4202-84DA-C8036035A1F3}" type="slidenum">
              <a:rPr lang="da-DK"/>
              <a:pPr/>
              <a:t>‹#›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oleObject" Target="../embeddings/oleObject3.bin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14.xml"/><Relationship Id="rId7" Type="http://schemas.openxmlformats.org/officeDocument/2006/relationships/slideLayout" Target="../slideLayouts/slideLayout118.xml"/><Relationship Id="rId12" Type="http://schemas.openxmlformats.org/officeDocument/2006/relationships/theme" Target="../theme/theme11.xml"/><Relationship Id="rId17" Type="http://schemas.openxmlformats.org/officeDocument/2006/relationships/image" Target="../media/image12.png"/><Relationship Id="rId2" Type="http://schemas.openxmlformats.org/officeDocument/2006/relationships/slideLayout" Target="../slideLayouts/slideLayout113.xml"/><Relationship Id="rId16" Type="http://schemas.openxmlformats.org/officeDocument/2006/relationships/oleObject" Target="../embeddings/oleObject5.bin"/><Relationship Id="rId1" Type="http://schemas.openxmlformats.org/officeDocument/2006/relationships/slideLayout" Target="../slideLayouts/slideLayout112.xml"/><Relationship Id="rId6" Type="http://schemas.openxmlformats.org/officeDocument/2006/relationships/slideLayout" Target="../slideLayouts/slideLayout117.xml"/><Relationship Id="rId11" Type="http://schemas.openxmlformats.org/officeDocument/2006/relationships/slideLayout" Target="../slideLayouts/slideLayout122.xml"/><Relationship Id="rId5" Type="http://schemas.openxmlformats.org/officeDocument/2006/relationships/slideLayout" Target="../slideLayouts/slideLayout116.xml"/><Relationship Id="rId15" Type="http://schemas.openxmlformats.org/officeDocument/2006/relationships/image" Target="../media/image11.png"/><Relationship Id="rId10" Type="http://schemas.openxmlformats.org/officeDocument/2006/relationships/slideLayout" Target="../slideLayouts/slideLayout121.xml"/><Relationship Id="rId4" Type="http://schemas.openxmlformats.org/officeDocument/2006/relationships/slideLayout" Target="../slideLayouts/slideLayout115.xml"/><Relationship Id="rId9" Type="http://schemas.openxmlformats.org/officeDocument/2006/relationships/slideLayout" Target="../slideLayouts/slideLayout120.xml"/><Relationship Id="rId14" Type="http://schemas.openxmlformats.org/officeDocument/2006/relationships/oleObject" Target="../embeddings/oleObject4.bin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25.xml"/><Relationship Id="rId7" Type="http://schemas.openxmlformats.org/officeDocument/2006/relationships/slideLayout" Target="../slideLayouts/slideLayout129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4.xml"/><Relationship Id="rId1" Type="http://schemas.openxmlformats.org/officeDocument/2006/relationships/slideLayout" Target="../slideLayouts/slideLayout123.xml"/><Relationship Id="rId6" Type="http://schemas.openxmlformats.org/officeDocument/2006/relationships/slideLayout" Target="../slideLayouts/slideLayout128.xml"/><Relationship Id="rId11" Type="http://schemas.openxmlformats.org/officeDocument/2006/relationships/slideLayout" Target="../slideLayouts/slideLayout133.xml"/><Relationship Id="rId5" Type="http://schemas.openxmlformats.org/officeDocument/2006/relationships/slideLayout" Target="../slideLayouts/slideLayout127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132.xml"/><Relationship Id="rId4" Type="http://schemas.openxmlformats.org/officeDocument/2006/relationships/slideLayout" Target="../slideLayouts/slideLayout126.xml"/><Relationship Id="rId9" Type="http://schemas.openxmlformats.org/officeDocument/2006/relationships/slideLayout" Target="../slideLayouts/slideLayout131.xml"/><Relationship Id="rId14" Type="http://schemas.openxmlformats.org/officeDocument/2006/relationships/oleObject" Target="../embeddings/oleObject6.bin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6.xml"/><Relationship Id="rId7" Type="http://schemas.openxmlformats.org/officeDocument/2006/relationships/slideLayout" Target="../slideLayouts/slideLayout140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5.xml"/><Relationship Id="rId1" Type="http://schemas.openxmlformats.org/officeDocument/2006/relationships/slideLayout" Target="../slideLayouts/slideLayout134.xml"/><Relationship Id="rId6" Type="http://schemas.openxmlformats.org/officeDocument/2006/relationships/slideLayout" Target="../slideLayouts/slideLayout139.xml"/><Relationship Id="rId11" Type="http://schemas.openxmlformats.org/officeDocument/2006/relationships/slideLayout" Target="../slideLayouts/slideLayout144.xml"/><Relationship Id="rId5" Type="http://schemas.openxmlformats.org/officeDocument/2006/relationships/slideLayout" Target="../slideLayouts/slideLayout138.xml"/><Relationship Id="rId15" Type="http://schemas.openxmlformats.org/officeDocument/2006/relationships/image" Target="../media/image14.png"/><Relationship Id="rId10" Type="http://schemas.openxmlformats.org/officeDocument/2006/relationships/slideLayout" Target="../slideLayouts/slideLayout143.xml"/><Relationship Id="rId4" Type="http://schemas.openxmlformats.org/officeDocument/2006/relationships/slideLayout" Target="../slideLayouts/slideLayout137.xml"/><Relationship Id="rId9" Type="http://schemas.openxmlformats.org/officeDocument/2006/relationships/slideLayout" Target="../slideLayouts/slideLayout142.xml"/><Relationship Id="rId14" Type="http://schemas.openxmlformats.org/officeDocument/2006/relationships/oleObject" Target="../embeddings/oleObject7.bin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5" Type="http://schemas.openxmlformats.org/officeDocument/2006/relationships/image" Target="../media/image15.png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Relationship Id="rId14" Type="http://schemas.openxmlformats.org/officeDocument/2006/relationships/oleObject" Target="../embeddings/oleObject8.bin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slideLayout" Target="../slideLayouts/slideLayout166.xml"/><Relationship Id="rId5" Type="http://schemas.openxmlformats.org/officeDocument/2006/relationships/slideLayout" Target="../slideLayouts/slideLayout160.xml"/><Relationship Id="rId15" Type="http://schemas.openxmlformats.org/officeDocument/2006/relationships/image" Target="../media/image16.png"/><Relationship Id="rId10" Type="http://schemas.openxmlformats.org/officeDocument/2006/relationships/slideLayout" Target="../slideLayouts/slideLayout165.xml"/><Relationship Id="rId4" Type="http://schemas.openxmlformats.org/officeDocument/2006/relationships/slideLayout" Target="../slideLayouts/slideLayout159.xml"/><Relationship Id="rId9" Type="http://schemas.openxmlformats.org/officeDocument/2006/relationships/slideLayout" Target="../slideLayouts/slideLayout164.xml"/><Relationship Id="rId14" Type="http://schemas.openxmlformats.org/officeDocument/2006/relationships/oleObject" Target="../embeddings/oleObject9.bin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69.xml"/><Relationship Id="rId7" Type="http://schemas.openxmlformats.org/officeDocument/2006/relationships/slideLayout" Target="../slideLayouts/slideLayout17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8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image" Target="../media/image17.png"/><Relationship Id="rId10" Type="http://schemas.openxmlformats.org/officeDocument/2006/relationships/slideLayout" Target="../slideLayouts/slideLayout176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oleObject" Target="../embeddings/oleObject10.bin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image" Target="../media/image5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6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Relationship Id="rId14" Type="http://schemas.openxmlformats.org/officeDocument/2006/relationships/image" Target="../media/image7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image" Target="../media/image8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oleObject" Target="../embeddings/oleObject1.bin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11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4.xml"/><Relationship Id="rId15" Type="http://schemas.openxmlformats.org/officeDocument/2006/relationships/image" Target="../media/image10.png"/><Relationship Id="rId10" Type="http://schemas.openxmlformats.org/officeDocument/2006/relationships/slideLayout" Target="../slideLayouts/slideLayout99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Relationship Id="rId14" Type="http://schemas.openxmlformats.org/officeDocument/2006/relationships/oleObject" Target="../embeddings/oleObject2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fld id="{9AF0706C-8DB3-4E6D-8475-01A5E85ABB12}" type="slidenum">
              <a:rPr lang="da-DK"/>
              <a:pPr/>
              <a:t>‹#›</a:t>
            </a:fld>
            <a:endParaRPr lang="da-DK"/>
          </a:p>
        </p:txBody>
      </p:sp>
      <p:pic>
        <p:nvPicPr>
          <p:cNvPr id="1032" name="Picture 8" descr="logo 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252413"/>
            <a:ext cx="720725" cy="436562"/>
          </a:xfrm>
          <a:prstGeom prst="rect">
            <a:avLst/>
          </a:prstGeom>
          <a:noFill/>
        </p:spPr>
      </p:pic>
      <p:sp>
        <p:nvSpPr>
          <p:cNvPr id="1033" name="Line 9"/>
          <p:cNvSpPr>
            <a:spLocks noChangeShapeType="1"/>
          </p:cNvSpPr>
          <p:nvPr/>
        </p:nvSpPr>
        <p:spPr bwMode="auto">
          <a:xfrm>
            <a:off x="0" y="935038"/>
            <a:ext cx="9144000" cy="0"/>
          </a:xfrm>
          <a:prstGeom prst="line">
            <a:avLst/>
          </a:prstGeom>
          <a:noFill/>
          <a:ln w="15875">
            <a:solidFill>
              <a:srgbClr val="A1A3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pic>
        <p:nvPicPr>
          <p:cNvPr id="1034" name="Picture 10" descr="IV_7HP"/>
          <p:cNvPicPr>
            <a:picLocks noChangeAspect="1" noChangeArrowheads="1"/>
          </p:cNvPicPr>
          <p:nvPr/>
        </p:nvPicPr>
        <p:blipFill>
          <a:blip r:embed="rId14" cstate="print"/>
          <a:srcRect t="5580" r="3711" b="26344"/>
          <a:stretch>
            <a:fillRect/>
          </a:stretch>
        </p:blipFill>
        <p:spPr bwMode="auto">
          <a:xfrm>
            <a:off x="538163" y="1476375"/>
            <a:ext cx="8137525" cy="3824288"/>
          </a:xfrm>
          <a:prstGeom prst="rect">
            <a:avLst/>
          </a:prstGeom>
          <a:noFill/>
        </p:spPr>
      </p:pic>
      <p:sp>
        <p:nvSpPr>
          <p:cNvPr id="1035" name="Line 11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15875">
            <a:solidFill>
              <a:srgbClr val="A1A3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036" name="Text Box 12"/>
          <p:cNvSpPr txBox="1">
            <a:spLocks noChangeArrowheads="1"/>
          </p:cNvSpPr>
          <p:nvPr/>
        </p:nvSpPr>
        <p:spPr bwMode="auto">
          <a:xfrm>
            <a:off x="2627784" y="260648"/>
            <a:ext cx="2762295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600" b="1" dirty="0">
                <a:solidFill>
                  <a:srgbClr val="A1A3A2"/>
                </a:solidFill>
              </a:rPr>
              <a:t>Fire Eater </a:t>
            </a:r>
            <a:r>
              <a:rPr lang="en-US" sz="2600" b="1" dirty="0" err="1">
                <a:solidFill>
                  <a:srgbClr val="A1A3A2"/>
                </a:solidFill>
              </a:rPr>
              <a:t>Norge</a:t>
            </a:r>
            <a:endParaRPr lang="en-US" sz="2600" b="1" dirty="0">
              <a:solidFill>
                <a:srgbClr val="A1A3A2"/>
              </a:solidFill>
            </a:endParaRPr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468313" y="2997200"/>
            <a:ext cx="8280400" cy="9509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nb-NO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997200"/>
            <a:ext cx="8135938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Klik for at redigere titeltypografi i masteren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1300" b="1">
          <a:solidFill>
            <a:srgbClr val="A1A3A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300" b="1">
          <a:solidFill>
            <a:srgbClr val="A1A3A2"/>
          </a:solidFill>
          <a:latin typeface="Trebuchet MS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300" b="1">
          <a:solidFill>
            <a:srgbClr val="A1A3A2"/>
          </a:solidFill>
          <a:latin typeface="Trebuchet MS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300" b="1">
          <a:solidFill>
            <a:srgbClr val="A1A3A2"/>
          </a:solidFill>
          <a:latin typeface="Trebuchet MS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300" b="1">
          <a:solidFill>
            <a:srgbClr val="A1A3A2"/>
          </a:solidFill>
          <a:latin typeface="Trebuchet MS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1300" b="1">
          <a:solidFill>
            <a:srgbClr val="A1A3A2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1300" b="1">
          <a:solidFill>
            <a:srgbClr val="A1A3A2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1300" b="1">
          <a:solidFill>
            <a:srgbClr val="A1A3A2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1300" b="1">
          <a:solidFill>
            <a:srgbClr val="A1A3A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500" b="1">
          <a:solidFill>
            <a:srgbClr val="A1A3A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500" b="1">
          <a:solidFill>
            <a:srgbClr val="A1A3A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2500" b="1">
          <a:solidFill>
            <a:srgbClr val="A1A3A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500" b="1">
          <a:solidFill>
            <a:srgbClr val="A1A3A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500" b="1">
          <a:solidFill>
            <a:srgbClr val="A1A3A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500" b="1">
          <a:solidFill>
            <a:srgbClr val="A1A3A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500" b="1">
          <a:solidFill>
            <a:srgbClr val="A1A3A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500" b="1">
          <a:solidFill>
            <a:srgbClr val="A1A3A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500" b="1">
          <a:solidFill>
            <a:srgbClr val="A1A3A2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38138"/>
            <a:ext cx="6264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08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endParaRPr lang="da-DK"/>
          </a:p>
        </p:txBody>
      </p:sp>
      <p:sp>
        <p:nvSpPr>
          <p:cNvPr id="208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endParaRPr lang="da-DK"/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fld id="{5DF65A61-4E2D-47FB-A270-F73ECF55764F}" type="slidenum">
              <a:rPr lang="da-DK"/>
              <a:pPr/>
              <a:t>‹#›</a:t>
            </a:fld>
            <a:endParaRPr lang="da-DK"/>
          </a:p>
        </p:txBody>
      </p:sp>
      <p:pic>
        <p:nvPicPr>
          <p:cNvPr id="208903" name="Picture 7" descr="logo 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252413"/>
            <a:ext cx="720725" cy="436562"/>
          </a:xfrm>
          <a:prstGeom prst="rect">
            <a:avLst/>
          </a:prstGeom>
          <a:noFill/>
        </p:spPr>
      </p:pic>
      <p:sp>
        <p:nvSpPr>
          <p:cNvPr id="208904" name="Line 8"/>
          <p:cNvSpPr>
            <a:spLocks noChangeShapeType="1"/>
          </p:cNvSpPr>
          <p:nvPr/>
        </p:nvSpPr>
        <p:spPr bwMode="auto">
          <a:xfrm>
            <a:off x="0" y="935038"/>
            <a:ext cx="9144000" cy="0"/>
          </a:xfrm>
          <a:prstGeom prst="line">
            <a:avLst/>
          </a:prstGeom>
          <a:noFill/>
          <a:ln w="15875">
            <a:solidFill>
              <a:srgbClr val="A1A3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208905" name="Line 9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15875">
            <a:solidFill>
              <a:srgbClr val="A1A3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graphicFrame>
        <p:nvGraphicFramePr>
          <p:cNvPr id="208907" name="Object 11"/>
          <p:cNvGraphicFramePr>
            <a:graphicFrameLocks/>
          </p:cNvGraphicFramePr>
          <p:nvPr/>
        </p:nvGraphicFramePr>
        <p:xfrm>
          <a:off x="468313" y="1049338"/>
          <a:ext cx="8205787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Foto" r:id="rId14" imgW="6152381" imgH="466543" progId="">
                  <p:embed/>
                </p:oleObj>
              </mc:Choice>
              <mc:Fallback>
                <p:oleObj name="Photo Editor Foto" r:id="rId14" imgW="6152381" imgH="466543" progId="">
                  <p:embed/>
                  <p:pic>
                    <p:nvPicPr>
                      <p:cNvPr id="0" name="Picture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049338"/>
                        <a:ext cx="8205787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A1A3A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A1A3A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A1A3A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A1A3A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38138"/>
            <a:ext cx="6264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252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endParaRPr lang="da-DK"/>
          </a:p>
        </p:txBody>
      </p:sp>
      <p:sp>
        <p:nvSpPr>
          <p:cNvPr id="2252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endParaRPr lang="da-DK"/>
          </a:p>
        </p:txBody>
      </p:sp>
      <p:sp>
        <p:nvSpPr>
          <p:cNvPr id="2252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fld id="{72197B27-CCDB-46F0-84E1-B53160010549}" type="slidenum">
              <a:rPr lang="da-DK"/>
              <a:pPr/>
              <a:t>‹#›</a:t>
            </a:fld>
            <a:endParaRPr lang="da-DK"/>
          </a:p>
        </p:txBody>
      </p:sp>
      <p:pic>
        <p:nvPicPr>
          <p:cNvPr id="225287" name="Picture 7" descr="logo 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252413"/>
            <a:ext cx="720725" cy="436562"/>
          </a:xfrm>
          <a:prstGeom prst="rect">
            <a:avLst/>
          </a:prstGeom>
          <a:noFill/>
        </p:spPr>
      </p:pic>
      <p:sp>
        <p:nvSpPr>
          <p:cNvPr id="225288" name="Line 8"/>
          <p:cNvSpPr>
            <a:spLocks noChangeShapeType="1"/>
          </p:cNvSpPr>
          <p:nvPr/>
        </p:nvSpPr>
        <p:spPr bwMode="auto">
          <a:xfrm>
            <a:off x="0" y="935038"/>
            <a:ext cx="9144000" cy="0"/>
          </a:xfrm>
          <a:prstGeom prst="line">
            <a:avLst/>
          </a:prstGeom>
          <a:noFill/>
          <a:ln w="15875">
            <a:solidFill>
              <a:srgbClr val="A1A3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225289" name="Line 9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15875">
            <a:solidFill>
              <a:srgbClr val="A1A3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graphicFrame>
        <p:nvGraphicFramePr>
          <p:cNvPr id="225290" name="Object 10"/>
          <p:cNvGraphicFramePr>
            <a:graphicFrameLocks/>
          </p:cNvGraphicFramePr>
          <p:nvPr/>
        </p:nvGraphicFramePr>
        <p:xfrm>
          <a:off x="468313" y="1049338"/>
          <a:ext cx="8205787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Foto" r:id="rId14" imgW="6152381" imgH="466543" progId="">
                  <p:embed/>
                </p:oleObj>
              </mc:Choice>
              <mc:Fallback>
                <p:oleObj name="Photo Editor Foto" r:id="rId14" imgW="6152381" imgH="466543" progId="">
                  <p:embed/>
                  <p:pic>
                    <p:nvPicPr>
                      <p:cNvPr id="0" name="Picture 10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049338"/>
                        <a:ext cx="8205787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291" name="Object 11"/>
          <p:cNvGraphicFramePr>
            <a:graphicFrameLocks/>
          </p:cNvGraphicFramePr>
          <p:nvPr/>
        </p:nvGraphicFramePr>
        <p:xfrm>
          <a:off x="468313" y="1052513"/>
          <a:ext cx="8205787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Foto" r:id="rId16" imgW="6152381" imgH="466543" progId="">
                  <p:embed/>
                </p:oleObj>
              </mc:Choice>
              <mc:Fallback>
                <p:oleObj name="Photo Editor Foto" r:id="rId16" imgW="6152381" imgH="466543" progId="">
                  <p:embed/>
                  <p:pic>
                    <p:nvPicPr>
                      <p:cNvPr id="0" name="Picture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052513"/>
                        <a:ext cx="8205787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A1A3A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A1A3A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A1A3A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A1A3A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38138"/>
            <a:ext cx="6264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334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endParaRPr lang="da-DK"/>
          </a:p>
        </p:txBody>
      </p:sp>
      <p:sp>
        <p:nvSpPr>
          <p:cNvPr id="2334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endParaRPr lang="da-DK"/>
          </a:p>
        </p:txBody>
      </p:sp>
      <p:sp>
        <p:nvSpPr>
          <p:cNvPr id="2334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fld id="{93602B14-BBB4-40EE-B98A-2520D1156FA9}" type="slidenum">
              <a:rPr lang="da-DK"/>
              <a:pPr/>
              <a:t>‹#›</a:t>
            </a:fld>
            <a:endParaRPr lang="da-DK"/>
          </a:p>
        </p:txBody>
      </p:sp>
      <p:pic>
        <p:nvPicPr>
          <p:cNvPr id="233479" name="Picture 7" descr="logo 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252413"/>
            <a:ext cx="720725" cy="436562"/>
          </a:xfrm>
          <a:prstGeom prst="rect">
            <a:avLst/>
          </a:prstGeom>
          <a:noFill/>
        </p:spPr>
      </p:pic>
      <p:sp>
        <p:nvSpPr>
          <p:cNvPr id="233480" name="Line 8"/>
          <p:cNvSpPr>
            <a:spLocks noChangeShapeType="1"/>
          </p:cNvSpPr>
          <p:nvPr/>
        </p:nvSpPr>
        <p:spPr bwMode="auto">
          <a:xfrm>
            <a:off x="0" y="935038"/>
            <a:ext cx="9144000" cy="0"/>
          </a:xfrm>
          <a:prstGeom prst="line">
            <a:avLst/>
          </a:prstGeom>
          <a:noFill/>
          <a:ln w="15875">
            <a:solidFill>
              <a:srgbClr val="A1A3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233481" name="Line 9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15875">
            <a:solidFill>
              <a:srgbClr val="A1A3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graphicFrame>
        <p:nvGraphicFramePr>
          <p:cNvPr id="233484" name="Object 12"/>
          <p:cNvGraphicFramePr>
            <a:graphicFrameLocks/>
          </p:cNvGraphicFramePr>
          <p:nvPr/>
        </p:nvGraphicFramePr>
        <p:xfrm>
          <a:off x="468313" y="1035050"/>
          <a:ext cx="8205787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Foto" r:id="rId14" imgW="6152381" imgH="466543" progId="">
                  <p:embed/>
                </p:oleObj>
              </mc:Choice>
              <mc:Fallback>
                <p:oleObj name="Photo Editor Foto" r:id="rId14" imgW="6152381" imgH="466543" progId="">
                  <p:embed/>
                  <p:pic>
                    <p:nvPicPr>
                      <p:cNvPr id="0" name="Picture 12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035050"/>
                        <a:ext cx="8205787" cy="593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A1A3A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A1A3A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A1A3A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A1A3A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38138"/>
            <a:ext cx="6264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488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endParaRPr lang="da-DK"/>
          </a:p>
        </p:txBody>
      </p:sp>
      <p:sp>
        <p:nvSpPr>
          <p:cNvPr id="2488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endParaRPr lang="da-DK"/>
          </a:p>
        </p:txBody>
      </p:sp>
      <p:sp>
        <p:nvSpPr>
          <p:cNvPr id="2488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fld id="{3300FAF1-3F08-4C8A-BD95-4C493B032E5C}" type="slidenum">
              <a:rPr lang="da-DK"/>
              <a:pPr/>
              <a:t>‹#›</a:t>
            </a:fld>
            <a:endParaRPr lang="da-DK"/>
          </a:p>
        </p:txBody>
      </p:sp>
      <p:pic>
        <p:nvPicPr>
          <p:cNvPr id="248839" name="Picture 7" descr="logo 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252413"/>
            <a:ext cx="720725" cy="436562"/>
          </a:xfrm>
          <a:prstGeom prst="rect">
            <a:avLst/>
          </a:prstGeom>
          <a:noFill/>
        </p:spPr>
      </p:pic>
      <p:sp>
        <p:nvSpPr>
          <p:cNvPr id="248840" name="Line 8"/>
          <p:cNvSpPr>
            <a:spLocks noChangeShapeType="1"/>
          </p:cNvSpPr>
          <p:nvPr/>
        </p:nvSpPr>
        <p:spPr bwMode="auto">
          <a:xfrm>
            <a:off x="0" y="935038"/>
            <a:ext cx="9144000" cy="0"/>
          </a:xfrm>
          <a:prstGeom prst="line">
            <a:avLst/>
          </a:prstGeom>
          <a:noFill/>
          <a:ln w="15875">
            <a:solidFill>
              <a:srgbClr val="A1A3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248841" name="Line 9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15875">
            <a:solidFill>
              <a:srgbClr val="A1A3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graphicFrame>
        <p:nvGraphicFramePr>
          <p:cNvPr id="248843" name="Object 11"/>
          <p:cNvGraphicFramePr>
            <a:graphicFrameLocks/>
          </p:cNvGraphicFramePr>
          <p:nvPr/>
        </p:nvGraphicFramePr>
        <p:xfrm>
          <a:off x="468313" y="1049338"/>
          <a:ext cx="8205787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Foto" r:id="rId14" imgW="6152381" imgH="466543" progId="">
                  <p:embed/>
                </p:oleObj>
              </mc:Choice>
              <mc:Fallback>
                <p:oleObj name="Photo Editor Foto" r:id="rId14" imgW="6152381" imgH="466543" progId="">
                  <p:embed/>
                  <p:pic>
                    <p:nvPicPr>
                      <p:cNvPr id="0" name="Picture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049338"/>
                        <a:ext cx="8205787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A1A3A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A1A3A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A1A3A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A1A3A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38138"/>
            <a:ext cx="6264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endParaRPr lang="da-DK"/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endParaRPr lang="da-DK"/>
          </a:p>
        </p:txBody>
      </p:sp>
      <p:sp>
        <p:nvSpPr>
          <p:cNvPr id="288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fld id="{59A061F6-33B3-4339-97BE-A86FE373F1DA}" type="slidenum">
              <a:rPr lang="da-DK"/>
              <a:pPr/>
              <a:t>‹#›</a:t>
            </a:fld>
            <a:endParaRPr lang="da-DK"/>
          </a:p>
        </p:txBody>
      </p:sp>
      <p:pic>
        <p:nvPicPr>
          <p:cNvPr id="288775" name="Picture 7" descr="logo 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252413"/>
            <a:ext cx="720725" cy="436562"/>
          </a:xfrm>
          <a:prstGeom prst="rect">
            <a:avLst/>
          </a:prstGeom>
          <a:noFill/>
        </p:spPr>
      </p:pic>
      <p:sp>
        <p:nvSpPr>
          <p:cNvPr id="288776" name="Line 8"/>
          <p:cNvSpPr>
            <a:spLocks noChangeShapeType="1"/>
          </p:cNvSpPr>
          <p:nvPr/>
        </p:nvSpPr>
        <p:spPr bwMode="auto">
          <a:xfrm>
            <a:off x="0" y="935038"/>
            <a:ext cx="9144000" cy="0"/>
          </a:xfrm>
          <a:prstGeom prst="line">
            <a:avLst/>
          </a:prstGeom>
          <a:noFill/>
          <a:ln w="15875">
            <a:solidFill>
              <a:srgbClr val="A1A3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288777" name="Line 9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15875">
            <a:solidFill>
              <a:srgbClr val="A1A3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graphicFrame>
        <p:nvGraphicFramePr>
          <p:cNvPr id="288779" name="Object 11"/>
          <p:cNvGraphicFramePr>
            <a:graphicFrameLocks/>
          </p:cNvGraphicFramePr>
          <p:nvPr/>
        </p:nvGraphicFramePr>
        <p:xfrm>
          <a:off x="468313" y="1049338"/>
          <a:ext cx="8205787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Foto" r:id="rId14" imgW="6152381" imgH="466543" progId="">
                  <p:embed/>
                </p:oleObj>
              </mc:Choice>
              <mc:Fallback>
                <p:oleObj name="Photo Editor Foto" r:id="rId14" imgW="6152381" imgH="466543" progId="">
                  <p:embed/>
                  <p:pic>
                    <p:nvPicPr>
                      <p:cNvPr id="0" name="Picture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049338"/>
                        <a:ext cx="8205787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A1A3A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A1A3A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A1A3A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A1A3A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38138"/>
            <a:ext cx="6264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395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95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endParaRPr lang="da-DK"/>
          </a:p>
        </p:txBody>
      </p:sp>
      <p:sp>
        <p:nvSpPr>
          <p:cNvPr id="395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endParaRPr lang="da-DK"/>
          </a:p>
        </p:txBody>
      </p:sp>
      <p:sp>
        <p:nvSpPr>
          <p:cNvPr id="395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fld id="{856D7F08-D23D-4125-9433-6D08604A3BFE}" type="slidenum">
              <a:rPr lang="da-DK"/>
              <a:pPr/>
              <a:t>‹#›</a:t>
            </a:fld>
            <a:endParaRPr lang="da-DK"/>
          </a:p>
        </p:txBody>
      </p:sp>
      <p:pic>
        <p:nvPicPr>
          <p:cNvPr id="395271" name="Picture 7" descr="logo 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252413"/>
            <a:ext cx="720725" cy="436562"/>
          </a:xfrm>
          <a:prstGeom prst="rect">
            <a:avLst/>
          </a:prstGeom>
          <a:noFill/>
        </p:spPr>
      </p:pic>
      <p:sp>
        <p:nvSpPr>
          <p:cNvPr id="395272" name="Line 8"/>
          <p:cNvSpPr>
            <a:spLocks noChangeShapeType="1"/>
          </p:cNvSpPr>
          <p:nvPr/>
        </p:nvSpPr>
        <p:spPr bwMode="auto">
          <a:xfrm>
            <a:off x="0" y="935038"/>
            <a:ext cx="9144000" cy="0"/>
          </a:xfrm>
          <a:prstGeom prst="line">
            <a:avLst/>
          </a:prstGeom>
          <a:noFill/>
          <a:ln w="15875">
            <a:solidFill>
              <a:srgbClr val="A1A3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395273" name="Line 9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15875">
            <a:solidFill>
              <a:srgbClr val="A1A3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graphicFrame>
        <p:nvGraphicFramePr>
          <p:cNvPr id="395275" name="Object 11"/>
          <p:cNvGraphicFramePr>
            <a:graphicFrameLocks/>
          </p:cNvGraphicFramePr>
          <p:nvPr/>
        </p:nvGraphicFramePr>
        <p:xfrm>
          <a:off x="468313" y="1049338"/>
          <a:ext cx="8205787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Foto" r:id="rId14" imgW="6152381" imgH="466543" progId="">
                  <p:embed/>
                </p:oleObj>
              </mc:Choice>
              <mc:Fallback>
                <p:oleObj name="Photo Editor Foto" r:id="rId14" imgW="6152381" imgH="466543" progId="">
                  <p:embed/>
                  <p:pic>
                    <p:nvPicPr>
                      <p:cNvPr id="0" name="Picture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049338"/>
                        <a:ext cx="8205787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A1A3A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A1A3A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A1A3A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A1A3A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38138"/>
            <a:ext cx="6264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116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endParaRPr lang="da-DK"/>
          </a:p>
        </p:txBody>
      </p:sp>
      <p:sp>
        <p:nvSpPr>
          <p:cNvPr id="4116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endParaRPr lang="da-DK"/>
          </a:p>
        </p:txBody>
      </p:sp>
      <p:sp>
        <p:nvSpPr>
          <p:cNvPr id="4116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fld id="{3CD18C5E-5014-4FA9-8350-A6C5DC962B60}" type="slidenum">
              <a:rPr lang="da-DK"/>
              <a:pPr/>
              <a:t>‹#›</a:t>
            </a:fld>
            <a:endParaRPr lang="da-DK"/>
          </a:p>
        </p:txBody>
      </p:sp>
      <p:pic>
        <p:nvPicPr>
          <p:cNvPr id="411655" name="Picture 7" descr="logo 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252413"/>
            <a:ext cx="720725" cy="436562"/>
          </a:xfrm>
          <a:prstGeom prst="rect">
            <a:avLst/>
          </a:prstGeom>
          <a:noFill/>
        </p:spPr>
      </p:pic>
      <p:sp>
        <p:nvSpPr>
          <p:cNvPr id="411656" name="Line 8"/>
          <p:cNvSpPr>
            <a:spLocks noChangeShapeType="1"/>
          </p:cNvSpPr>
          <p:nvPr/>
        </p:nvSpPr>
        <p:spPr bwMode="auto">
          <a:xfrm>
            <a:off x="0" y="935038"/>
            <a:ext cx="9144000" cy="0"/>
          </a:xfrm>
          <a:prstGeom prst="line">
            <a:avLst/>
          </a:prstGeom>
          <a:noFill/>
          <a:ln w="15875">
            <a:solidFill>
              <a:srgbClr val="A1A3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411657" name="Line 9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15875">
            <a:solidFill>
              <a:srgbClr val="A1A3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graphicFrame>
        <p:nvGraphicFramePr>
          <p:cNvPr id="411659" name="Object 11"/>
          <p:cNvGraphicFramePr>
            <a:graphicFrameLocks/>
          </p:cNvGraphicFramePr>
          <p:nvPr/>
        </p:nvGraphicFramePr>
        <p:xfrm>
          <a:off x="468313" y="1049338"/>
          <a:ext cx="8205787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Foto" r:id="rId14" imgW="6152381" imgH="466543" progId="">
                  <p:embed/>
                </p:oleObj>
              </mc:Choice>
              <mc:Fallback>
                <p:oleObj name="Photo Editor Foto" r:id="rId14" imgW="6152381" imgH="466543" progId="">
                  <p:embed/>
                  <p:pic>
                    <p:nvPicPr>
                      <p:cNvPr id="0" name="Picture 11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049338"/>
                        <a:ext cx="8205787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A1A3A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A1A3A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A1A3A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A1A3A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23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endParaRPr lang="da-DK"/>
          </a:p>
        </p:txBody>
      </p:sp>
      <p:sp>
        <p:nvSpPr>
          <p:cNvPr id="423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endParaRPr lang="da-DK"/>
          </a:p>
        </p:txBody>
      </p:sp>
      <p:sp>
        <p:nvSpPr>
          <p:cNvPr id="423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fld id="{FBA314EC-C6FC-487C-A197-FFE64F76FC5C}" type="slidenum">
              <a:rPr lang="da-DK"/>
              <a:pPr/>
              <a:t>‹#›</a:t>
            </a:fld>
            <a:endParaRPr lang="da-DK"/>
          </a:p>
        </p:txBody>
      </p:sp>
      <p:pic>
        <p:nvPicPr>
          <p:cNvPr id="423943" name="Picture 7" descr="logo 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252413"/>
            <a:ext cx="720725" cy="436562"/>
          </a:xfrm>
          <a:prstGeom prst="rect">
            <a:avLst/>
          </a:prstGeom>
          <a:noFill/>
        </p:spPr>
      </p:pic>
      <p:sp>
        <p:nvSpPr>
          <p:cNvPr id="423944" name="Line 8"/>
          <p:cNvSpPr>
            <a:spLocks noChangeShapeType="1"/>
          </p:cNvSpPr>
          <p:nvPr/>
        </p:nvSpPr>
        <p:spPr bwMode="auto">
          <a:xfrm>
            <a:off x="0" y="935038"/>
            <a:ext cx="9144000" cy="0"/>
          </a:xfrm>
          <a:prstGeom prst="line">
            <a:avLst/>
          </a:prstGeom>
          <a:noFill/>
          <a:ln w="15875">
            <a:solidFill>
              <a:srgbClr val="A1A3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423945" name="Line 9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15875">
            <a:solidFill>
              <a:srgbClr val="A1A3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pic>
        <p:nvPicPr>
          <p:cNvPr id="423948" name="Picture 1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8313" y="1049338"/>
            <a:ext cx="8205787" cy="579437"/>
          </a:xfrm>
          <a:prstGeom prst="rect">
            <a:avLst/>
          </a:prstGeom>
          <a:noFill/>
        </p:spPr>
      </p:pic>
      <p:sp>
        <p:nvSpPr>
          <p:cNvPr id="423949" name="Text Box 13"/>
          <p:cNvSpPr txBox="1">
            <a:spLocks noChangeArrowheads="1"/>
          </p:cNvSpPr>
          <p:nvPr/>
        </p:nvSpPr>
        <p:spPr bwMode="auto">
          <a:xfrm>
            <a:off x="539750" y="325438"/>
            <a:ext cx="1312863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da-DK" sz="2600" b="1">
                <a:solidFill>
                  <a:srgbClr val="A1A3A2"/>
                </a:solidFill>
              </a:rPr>
              <a:t>Agenda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A1A3A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A1A3A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A1A3A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A1A3A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38138"/>
            <a:ext cx="6264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endParaRPr lang="da-DK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endParaRPr lang="da-DK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fld id="{EDC0877A-C8FA-4CE1-909F-9C230655777B}" type="slidenum">
              <a:rPr lang="da-DK"/>
              <a:pPr/>
              <a:t>‹#›</a:t>
            </a:fld>
            <a:endParaRPr lang="da-DK"/>
          </a:p>
        </p:txBody>
      </p:sp>
      <p:pic>
        <p:nvPicPr>
          <p:cNvPr id="3080" name="Picture 8" descr="logo gi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956550" y="252413"/>
            <a:ext cx="720725" cy="436562"/>
          </a:xfrm>
          <a:prstGeom prst="rect">
            <a:avLst/>
          </a:prstGeom>
          <a:noFill/>
        </p:spPr>
      </p:pic>
      <p:sp>
        <p:nvSpPr>
          <p:cNvPr id="3081" name="Line 9"/>
          <p:cNvSpPr>
            <a:spLocks noChangeShapeType="1"/>
          </p:cNvSpPr>
          <p:nvPr/>
        </p:nvSpPr>
        <p:spPr bwMode="auto">
          <a:xfrm>
            <a:off x="0" y="935038"/>
            <a:ext cx="9144000" cy="0"/>
          </a:xfrm>
          <a:prstGeom prst="line">
            <a:avLst/>
          </a:prstGeom>
          <a:noFill/>
          <a:ln w="15875">
            <a:solidFill>
              <a:srgbClr val="A1A3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15875">
            <a:solidFill>
              <a:srgbClr val="A1A3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pic>
        <p:nvPicPr>
          <p:cNvPr id="3087" name="Picture 15" descr="Billede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68313" y="1052513"/>
            <a:ext cx="8205787" cy="5794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842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A1A3A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A1A3A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A1A3A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A1A3A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1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38138"/>
            <a:ext cx="6264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615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153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endParaRPr lang="da-DK"/>
          </a:p>
        </p:txBody>
      </p:sp>
      <p:sp>
        <p:nvSpPr>
          <p:cNvPr id="61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endParaRPr lang="da-DK"/>
          </a:p>
        </p:txBody>
      </p:sp>
      <p:sp>
        <p:nvSpPr>
          <p:cNvPr id="615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fld id="{C501FE4F-6310-4D4A-9B9A-2E6A26EC0018}" type="slidenum">
              <a:rPr lang="da-DK"/>
              <a:pPr/>
              <a:t>‹#›</a:t>
            </a:fld>
            <a:endParaRPr lang="da-DK"/>
          </a:p>
        </p:txBody>
      </p:sp>
      <p:pic>
        <p:nvPicPr>
          <p:cNvPr id="6156" name="Picture 12" descr="logo 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252413"/>
            <a:ext cx="720725" cy="436562"/>
          </a:xfrm>
          <a:prstGeom prst="rect">
            <a:avLst/>
          </a:prstGeom>
          <a:noFill/>
        </p:spPr>
      </p:pic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0" y="935038"/>
            <a:ext cx="9144000" cy="0"/>
          </a:xfrm>
          <a:prstGeom prst="line">
            <a:avLst/>
          </a:prstGeom>
          <a:noFill/>
          <a:ln w="15875">
            <a:solidFill>
              <a:srgbClr val="A1A3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15875">
            <a:solidFill>
              <a:srgbClr val="A1A3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pic>
        <p:nvPicPr>
          <p:cNvPr id="6161" name="Picture 17" descr="Billede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8313" y="1052513"/>
            <a:ext cx="8205787" cy="5794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A1A3A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A1A3A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A1A3A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A1A3A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5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38138"/>
            <a:ext cx="6264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7176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1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endParaRPr lang="da-DK"/>
          </a:p>
        </p:txBody>
      </p:sp>
      <p:sp>
        <p:nvSpPr>
          <p:cNvPr id="717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endParaRPr lang="da-DK"/>
          </a:p>
        </p:txBody>
      </p:sp>
      <p:sp>
        <p:nvSpPr>
          <p:cNvPr id="71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fld id="{5CAE9C45-7DB2-4AA9-90F8-10C8E046AD91}" type="slidenum">
              <a:rPr lang="da-DK"/>
              <a:pPr/>
              <a:t>‹#›</a:t>
            </a:fld>
            <a:endParaRPr lang="da-DK"/>
          </a:p>
        </p:txBody>
      </p:sp>
      <p:pic>
        <p:nvPicPr>
          <p:cNvPr id="7180" name="Picture 12" descr="logo 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252413"/>
            <a:ext cx="720725" cy="436562"/>
          </a:xfrm>
          <a:prstGeom prst="rect">
            <a:avLst/>
          </a:prstGeom>
          <a:noFill/>
        </p:spPr>
      </p:pic>
      <p:sp>
        <p:nvSpPr>
          <p:cNvPr id="7181" name="Line 13"/>
          <p:cNvSpPr>
            <a:spLocks noChangeShapeType="1"/>
          </p:cNvSpPr>
          <p:nvPr/>
        </p:nvSpPr>
        <p:spPr bwMode="auto">
          <a:xfrm>
            <a:off x="0" y="935038"/>
            <a:ext cx="9144000" cy="0"/>
          </a:xfrm>
          <a:prstGeom prst="line">
            <a:avLst/>
          </a:prstGeom>
          <a:noFill/>
          <a:ln w="15875">
            <a:solidFill>
              <a:srgbClr val="A1A3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15875">
            <a:solidFill>
              <a:srgbClr val="A1A3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pic>
        <p:nvPicPr>
          <p:cNvPr id="7185" name="Picture 17" descr="Billede4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8313" y="1052513"/>
            <a:ext cx="8205787" cy="5794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A1A3A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A1A3A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A1A3A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A1A3A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9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38138"/>
            <a:ext cx="6264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8200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201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endParaRPr lang="da-DK"/>
          </a:p>
        </p:txBody>
      </p:sp>
      <p:sp>
        <p:nvSpPr>
          <p:cNvPr id="8202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endParaRPr lang="da-DK"/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fld id="{3A04F9F7-1394-4E0F-8D27-9CF3BA2D2847}" type="slidenum">
              <a:rPr lang="da-DK"/>
              <a:pPr/>
              <a:t>‹#›</a:t>
            </a:fld>
            <a:endParaRPr lang="da-DK"/>
          </a:p>
        </p:txBody>
      </p:sp>
      <p:pic>
        <p:nvPicPr>
          <p:cNvPr id="8204" name="Picture 12" descr="logo 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252413"/>
            <a:ext cx="720725" cy="436562"/>
          </a:xfrm>
          <a:prstGeom prst="rect">
            <a:avLst/>
          </a:prstGeom>
          <a:noFill/>
        </p:spPr>
      </p:pic>
      <p:sp>
        <p:nvSpPr>
          <p:cNvPr id="8205" name="Line 13"/>
          <p:cNvSpPr>
            <a:spLocks noChangeShapeType="1"/>
          </p:cNvSpPr>
          <p:nvPr/>
        </p:nvSpPr>
        <p:spPr bwMode="auto">
          <a:xfrm>
            <a:off x="0" y="935038"/>
            <a:ext cx="9144000" cy="0"/>
          </a:xfrm>
          <a:prstGeom prst="line">
            <a:avLst/>
          </a:prstGeom>
          <a:noFill/>
          <a:ln w="15875">
            <a:solidFill>
              <a:srgbClr val="A1A3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15875">
            <a:solidFill>
              <a:srgbClr val="A1A3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pic>
        <p:nvPicPr>
          <p:cNvPr id="8209" name="Picture 17" descr="Billede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8313" y="1052513"/>
            <a:ext cx="8205787" cy="5794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A1A3A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A1A3A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A1A3A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A1A3A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38138"/>
            <a:ext cx="6264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endParaRPr lang="da-DK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endParaRPr lang="da-DK"/>
          </a:p>
        </p:txBody>
      </p:sp>
      <p:sp>
        <p:nvSpPr>
          <p:cNvPr id="1126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fld id="{540B4A46-3468-4B14-AC13-4E87D57E8813}" type="slidenum">
              <a:rPr lang="da-DK"/>
              <a:pPr/>
              <a:t>‹#›</a:t>
            </a:fld>
            <a:endParaRPr lang="da-DK"/>
          </a:p>
        </p:txBody>
      </p:sp>
      <p:pic>
        <p:nvPicPr>
          <p:cNvPr id="112647" name="Picture 7" descr="logo 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252413"/>
            <a:ext cx="720725" cy="436562"/>
          </a:xfrm>
          <a:prstGeom prst="rect">
            <a:avLst/>
          </a:prstGeom>
          <a:noFill/>
        </p:spPr>
      </p:pic>
      <p:sp>
        <p:nvSpPr>
          <p:cNvPr id="112648" name="Line 8"/>
          <p:cNvSpPr>
            <a:spLocks noChangeShapeType="1"/>
          </p:cNvSpPr>
          <p:nvPr/>
        </p:nvSpPr>
        <p:spPr bwMode="auto">
          <a:xfrm>
            <a:off x="0" y="935038"/>
            <a:ext cx="9144000" cy="0"/>
          </a:xfrm>
          <a:prstGeom prst="line">
            <a:avLst/>
          </a:prstGeom>
          <a:noFill/>
          <a:ln w="15875">
            <a:solidFill>
              <a:srgbClr val="A1A3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12649" name="Line 9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15875">
            <a:solidFill>
              <a:srgbClr val="A1A3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pic>
        <p:nvPicPr>
          <p:cNvPr id="112656" name="Picture 16" descr="Prøve1"/>
          <p:cNvPicPr>
            <a:picLocks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69900" y="1052513"/>
            <a:ext cx="8205788" cy="579437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A1A3A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A1A3A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A1A3A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A1A3A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38138"/>
            <a:ext cx="6264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167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endParaRPr lang="da-DK"/>
          </a:p>
        </p:txBody>
      </p:sp>
      <p:sp>
        <p:nvSpPr>
          <p:cNvPr id="1167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endParaRPr lang="da-DK"/>
          </a:p>
        </p:txBody>
      </p:sp>
      <p:sp>
        <p:nvSpPr>
          <p:cNvPr id="1167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fld id="{76B41308-CBC6-4F48-8B35-E2E0FAFAEFF8}" type="slidenum">
              <a:rPr lang="da-DK"/>
              <a:pPr/>
              <a:t>‹#›</a:t>
            </a:fld>
            <a:endParaRPr lang="da-DK"/>
          </a:p>
        </p:txBody>
      </p:sp>
      <p:pic>
        <p:nvPicPr>
          <p:cNvPr id="116743" name="Picture 7" descr="logo 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252413"/>
            <a:ext cx="720725" cy="436562"/>
          </a:xfrm>
          <a:prstGeom prst="rect">
            <a:avLst/>
          </a:prstGeom>
          <a:noFill/>
        </p:spPr>
      </p:pic>
      <p:sp>
        <p:nvSpPr>
          <p:cNvPr id="116744" name="Line 8"/>
          <p:cNvSpPr>
            <a:spLocks noChangeShapeType="1"/>
          </p:cNvSpPr>
          <p:nvPr/>
        </p:nvSpPr>
        <p:spPr bwMode="auto">
          <a:xfrm>
            <a:off x="0" y="935038"/>
            <a:ext cx="9144000" cy="0"/>
          </a:xfrm>
          <a:prstGeom prst="line">
            <a:avLst/>
          </a:prstGeom>
          <a:noFill/>
          <a:ln w="15875">
            <a:solidFill>
              <a:srgbClr val="A1A3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16745" name="Line 9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15875">
            <a:solidFill>
              <a:srgbClr val="A1A3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graphicFrame>
        <p:nvGraphicFramePr>
          <p:cNvPr id="116749" name="Object 13"/>
          <p:cNvGraphicFramePr>
            <a:graphicFrameLocks/>
          </p:cNvGraphicFramePr>
          <p:nvPr/>
        </p:nvGraphicFramePr>
        <p:xfrm>
          <a:off x="468313" y="1049338"/>
          <a:ext cx="8205787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Foto" r:id="rId14" imgW="6152381" imgH="466543" progId="">
                  <p:embed/>
                </p:oleObj>
              </mc:Choice>
              <mc:Fallback>
                <p:oleObj name="Photo Editor Foto" r:id="rId14" imgW="6152381" imgH="466543" progId="">
                  <p:embed/>
                  <p:pic>
                    <p:nvPicPr>
                      <p:cNvPr id="0" name="Picture 13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049338"/>
                        <a:ext cx="8205787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A1A3A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A1A3A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A1A3A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A1A3A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338138"/>
            <a:ext cx="6264275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titeltypografi i masteren</a:t>
            </a:r>
          </a:p>
        </p:txBody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28775"/>
            <a:ext cx="8229600" cy="449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79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endParaRPr lang="da-DK"/>
          </a:p>
        </p:txBody>
      </p:sp>
      <p:sp>
        <p:nvSpPr>
          <p:cNvPr id="1679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endParaRPr lang="da-DK"/>
          </a:p>
        </p:txBody>
      </p:sp>
      <p:sp>
        <p:nvSpPr>
          <p:cNvPr id="1679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A1A3A2"/>
                </a:solidFill>
              </a:defRPr>
            </a:lvl1pPr>
          </a:lstStyle>
          <a:p>
            <a:fld id="{422D0B0C-0AF6-4DD8-94AD-2EF8FDA65CF6}" type="slidenum">
              <a:rPr lang="da-DK"/>
              <a:pPr/>
              <a:t>‹#›</a:t>
            </a:fld>
            <a:endParaRPr lang="da-DK"/>
          </a:p>
        </p:txBody>
      </p:sp>
      <p:pic>
        <p:nvPicPr>
          <p:cNvPr id="167943" name="Picture 7" descr="logo gi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252413"/>
            <a:ext cx="720725" cy="436562"/>
          </a:xfrm>
          <a:prstGeom prst="rect">
            <a:avLst/>
          </a:prstGeom>
          <a:noFill/>
        </p:spPr>
      </p:pic>
      <p:sp>
        <p:nvSpPr>
          <p:cNvPr id="167944" name="Line 8"/>
          <p:cNvSpPr>
            <a:spLocks noChangeShapeType="1"/>
          </p:cNvSpPr>
          <p:nvPr/>
        </p:nvSpPr>
        <p:spPr bwMode="auto">
          <a:xfrm>
            <a:off x="0" y="935038"/>
            <a:ext cx="9144000" cy="0"/>
          </a:xfrm>
          <a:prstGeom prst="line">
            <a:avLst/>
          </a:prstGeom>
          <a:noFill/>
          <a:ln w="15875">
            <a:solidFill>
              <a:srgbClr val="A1A3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sp>
        <p:nvSpPr>
          <p:cNvPr id="167945" name="Line 9"/>
          <p:cNvSpPr>
            <a:spLocks noChangeShapeType="1"/>
          </p:cNvSpPr>
          <p:nvPr/>
        </p:nvSpPr>
        <p:spPr bwMode="auto">
          <a:xfrm>
            <a:off x="0" y="6308725"/>
            <a:ext cx="9144000" cy="0"/>
          </a:xfrm>
          <a:prstGeom prst="line">
            <a:avLst/>
          </a:prstGeom>
          <a:noFill/>
          <a:ln w="15875">
            <a:solidFill>
              <a:srgbClr val="A1A3A2"/>
            </a:solidFill>
            <a:round/>
            <a:headEnd/>
            <a:tailEnd/>
          </a:ln>
          <a:effectLst/>
        </p:spPr>
        <p:txBody>
          <a:bodyPr/>
          <a:lstStyle/>
          <a:p>
            <a:endParaRPr lang="nb-NO"/>
          </a:p>
        </p:txBody>
      </p:sp>
      <p:graphicFrame>
        <p:nvGraphicFramePr>
          <p:cNvPr id="167948" name="Object 12"/>
          <p:cNvGraphicFramePr>
            <a:graphicFrameLocks/>
          </p:cNvGraphicFramePr>
          <p:nvPr/>
        </p:nvGraphicFramePr>
        <p:xfrm>
          <a:off x="468313" y="1049338"/>
          <a:ext cx="8205787" cy="57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hoto Editor Foto" r:id="rId14" imgW="6152381" imgH="466543" progId="">
                  <p:embed/>
                </p:oleObj>
              </mc:Choice>
              <mc:Fallback>
                <p:oleObj name="Photo Editor Foto" r:id="rId14" imgW="6152381" imgH="466543" progId="">
                  <p:embed/>
                  <p:pic>
                    <p:nvPicPr>
                      <p:cNvPr id="0" name="Picture 12"/>
                      <p:cNvPicPr>
                        <a:picLocks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049338"/>
                        <a:ext cx="8205787" cy="579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>
          <a:solidFill>
            <a:srgbClr val="A1A3A2"/>
          </a:solidFill>
          <a:latin typeface="Trebuchet MS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A1A3A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A1A3A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1600">
          <a:solidFill>
            <a:srgbClr val="A1A3A2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400">
          <a:solidFill>
            <a:srgbClr val="A1A3A2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rgbClr val="A1A3A2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Jan.Hantho@hhfireeater.no" TargetMode="Externa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2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452627" y="3060829"/>
            <a:ext cx="5328703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2800" b="1" dirty="0"/>
              <a:t>Bruk av INERGEN slukkemiddel</a:t>
            </a:r>
          </a:p>
          <a:p>
            <a:pPr marL="0" indent="0" eaLnBrk="1" hangingPunct="1">
              <a:tabLst>
                <a:tab pos="1077913" algn="l"/>
                <a:tab pos="4489450" algn="l"/>
              </a:tabLst>
            </a:pPr>
            <a:r>
              <a:rPr lang="en-US" dirty="0"/>
              <a:t>Jan Hantho, Fire Eater Norge AS</a:t>
            </a:r>
            <a:r>
              <a:rPr lang="nb-NO" dirty="0"/>
              <a:t>,</a:t>
            </a:r>
            <a:r>
              <a:rPr lang="da-DK" dirty="0"/>
              <a:t> </a:t>
            </a:r>
          </a:p>
          <a:p>
            <a:endParaRPr lang="nb-NO" dirty="0"/>
          </a:p>
        </p:txBody>
      </p:sp>
      <p:pic>
        <p:nvPicPr>
          <p:cNvPr id="16387" name="Picture 3" descr="C:\Documents and Settings\thovda.SIMTRONICS\Desktop\desk\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775" y="5592763"/>
            <a:ext cx="1120775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r>
              <a:rPr lang="en-US" b="1" dirty="0">
                <a:solidFill>
                  <a:schemeClr val="tx1"/>
                </a:solidFill>
              </a:rPr>
              <a:t>Red flag traffic laws:</a:t>
            </a:r>
          </a:p>
          <a:p>
            <a:endParaRPr lang="en-US" dirty="0">
              <a:solidFill>
                <a:srgbClr val="808080"/>
              </a:solidFill>
            </a:endParaRPr>
          </a:p>
        </p:txBody>
      </p:sp>
      <p:pic>
        <p:nvPicPr>
          <p:cNvPr id="4" name="Picture 3" descr="red flag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946224"/>
          </a:xfrm>
          <a:prstGeom prst="rect">
            <a:avLst/>
          </a:prstGeom>
        </p:spPr>
      </p:pic>
      <p:sp>
        <p:nvSpPr>
          <p:cNvPr id="7" name="Tittel 9"/>
          <p:cNvSpPr>
            <a:spLocks noGrp="1"/>
          </p:cNvSpPr>
          <p:nvPr>
            <p:ph type="title"/>
          </p:nvPr>
        </p:nvSpPr>
        <p:spPr>
          <a:xfrm>
            <a:off x="693912" y="6021288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3200" b="0" dirty="0">
                <a:solidFill>
                  <a:srgbClr val="FFFF00"/>
                </a:solidFill>
              </a:rPr>
              <a:t>Hva må ny teknologi forvente?</a:t>
            </a:r>
          </a:p>
        </p:txBody>
      </p:sp>
    </p:spTree>
    <p:extLst>
      <p:ext uri="{BB962C8B-B14F-4D97-AF65-F5344CB8AC3E}">
        <p14:creationId xmlns:p14="http://schemas.microsoft.com/office/powerpoint/2010/main" val="613172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85" y="2348880"/>
            <a:ext cx="8229600" cy="2392209"/>
          </a:xfrm>
        </p:spPr>
        <p:txBody>
          <a:bodyPr/>
          <a:lstStyle/>
          <a:p>
            <a:endParaRPr lang="en-US" dirty="0">
              <a:solidFill>
                <a:srgbClr val="808080"/>
              </a:solidFill>
            </a:endParaRPr>
          </a:p>
        </p:txBody>
      </p:sp>
      <p:sp>
        <p:nvSpPr>
          <p:cNvPr id="7" name="Tittel 9"/>
          <p:cNvSpPr>
            <a:spLocks noGrp="1"/>
          </p:cNvSpPr>
          <p:nvPr>
            <p:ph type="title"/>
          </p:nvPr>
        </p:nvSpPr>
        <p:spPr>
          <a:xfrm>
            <a:off x="462528" y="1794882"/>
            <a:ext cx="799288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2000" b="0" dirty="0">
                <a:solidFill>
                  <a:schemeClr val="tx1"/>
                </a:solidFill>
              </a:rPr>
              <a:t>Inergen går gjennom samme prosess som når bilen ble introdusert.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7F79767C-0E95-4625-862A-31E886B6B0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640"/>
            <a:ext cx="79928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dirty="0">
                <a:latin typeface="+mj-lt"/>
              </a:rPr>
              <a:t>Kan </a:t>
            </a:r>
            <a:r>
              <a:rPr lang="en-US" sz="3200" dirty="0" err="1">
                <a:latin typeface="+mj-lt"/>
              </a:rPr>
              <a:t>ny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slukketeknologi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være</a:t>
            </a:r>
            <a:r>
              <a:rPr lang="en-US" sz="3200" dirty="0">
                <a:latin typeface="+mj-lt"/>
              </a:rPr>
              <a:t> et </a:t>
            </a:r>
            <a:r>
              <a:rPr lang="en-US" sz="3200" dirty="0" err="1">
                <a:latin typeface="+mj-lt"/>
              </a:rPr>
              <a:t>alternativ</a:t>
            </a:r>
            <a:r>
              <a:rPr lang="en-US" sz="3200" dirty="0">
                <a:latin typeface="+mj-lt"/>
              </a:rPr>
              <a:t>? </a:t>
            </a:r>
          </a:p>
        </p:txBody>
      </p:sp>
      <p:pic>
        <p:nvPicPr>
          <p:cNvPr id="423940" name="Picture 4" descr="speed-demon">
            <a:extLst>
              <a:ext uri="{FF2B5EF4-FFF2-40B4-BE49-F238E27FC236}">
                <a16:creationId xmlns:a16="http://schemas.microsoft.com/office/drawing/2014/main" id="{E69CE55D-4991-4E1C-94C4-9858DBC230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337" y="2313586"/>
            <a:ext cx="7157270" cy="4437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994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>
            <a:extLst>
              <a:ext uri="{FF2B5EF4-FFF2-40B4-BE49-F238E27FC236}">
                <a16:creationId xmlns:a16="http://schemas.microsoft.com/office/drawing/2014/main" id="{58C496C6-7823-4F65-9863-4FE5549A76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640"/>
            <a:ext cx="79928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dirty="0">
                <a:latin typeface="+mj-lt"/>
              </a:rPr>
              <a:t>Kan </a:t>
            </a:r>
            <a:r>
              <a:rPr lang="en-US" sz="3200" dirty="0" err="1">
                <a:latin typeface="+mj-lt"/>
              </a:rPr>
              <a:t>ny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slukketeknologi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være</a:t>
            </a:r>
            <a:r>
              <a:rPr lang="en-US" sz="3200" dirty="0">
                <a:latin typeface="+mj-lt"/>
              </a:rPr>
              <a:t> et </a:t>
            </a:r>
            <a:r>
              <a:rPr lang="en-US" sz="3200" dirty="0" err="1">
                <a:latin typeface="+mj-lt"/>
              </a:rPr>
              <a:t>alternativ</a:t>
            </a:r>
            <a:r>
              <a:rPr lang="en-US" sz="3200" dirty="0">
                <a:latin typeface="+mj-lt"/>
              </a:rPr>
              <a:t>? </a:t>
            </a:r>
          </a:p>
        </p:txBody>
      </p:sp>
      <p:pic>
        <p:nvPicPr>
          <p:cNvPr id="412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8" y="0"/>
            <a:ext cx="911519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70737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900112" y="1773238"/>
            <a:ext cx="4463975" cy="723900"/>
          </a:xfrm>
        </p:spPr>
        <p:txBody>
          <a:bodyPr/>
          <a:lstStyle/>
          <a:p>
            <a:r>
              <a:rPr lang="en-US" altLang="nb-NO" sz="2400" dirty="0" err="1">
                <a:solidFill>
                  <a:schemeClr val="tx1"/>
                </a:solidFill>
              </a:rPr>
              <a:t>Kontaktopplysning</a:t>
            </a:r>
            <a:r>
              <a:rPr lang="en-US" altLang="nb-NO" sz="2400" dirty="0">
                <a:solidFill>
                  <a:schemeClr val="tx1"/>
                </a:solidFill>
              </a:rPr>
              <a:t> </a:t>
            </a:r>
            <a:r>
              <a:rPr lang="en-US" altLang="nb-NO" sz="2400" dirty="0" err="1">
                <a:solidFill>
                  <a:schemeClr val="tx1"/>
                </a:solidFill>
              </a:rPr>
              <a:t>er</a:t>
            </a:r>
            <a:r>
              <a:rPr lang="en-US" altLang="nb-NO" sz="2400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4525963"/>
          </a:xfrm>
        </p:spPr>
        <p:txBody>
          <a:bodyPr/>
          <a:lstStyle/>
          <a:p>
            <a:pPr marL="400050" lvl="1" indent="0">
              <a:buFont typeface="Arial" pitchFamily="34" charset="0"/>
              <a:buNone/>
            </a:pPr>
            <a:endParaRPr lang="en-US" altLang="nb-NO" dirty="0"/>
          </a:p>
          <a:p>
            <a:pPr marL="400050" lvl="1" indent="0">
              <a:buFont typeface="Arial" pitchFamily="34" charset="0"/>
              <a:buNone/>
            </a:pPr>
            <a:r>
              <a:rPr lang="en-US" altLang="nb-NO" dirty="0"/>
              <a:t>Jan Hantho</a:t>
            </a:r>
          </a:p>
          <a:p>
            <a:pPr marL="400050" lvl="1" indent="0">
              <a:buFont typeface="Arial" pitchFamily="34" charset="0"/>
              <a:buNone/>
            </a:pPr>
            <a:r>
              <a:rPr lang="en-US" altLang="nb-NO" dirty="0">
                <a:hlinkClick r:id="rId2"/>
              </a:rPr>
              <a:t>Jan.Hantho@hhfireeater.no</a:t>
            </a:r>
            <a:endParaRPr lang="en-US" altLang="nb-NO" dirty="0"/>
          </a:p>
          <a:p>
            <a:pPr marL="400050" lvl="1" indent="0">
              <a:buFont typeface="Arial" pitchFamily="34" charset="0"/>
              <a:buNone/>
            </a:pPr>
            <a:r>
              <a:rPr lang="en-US" altLang="nb-NO" dirty="0"/>
              <a:t>Mobil: +47-982 42 800</a:t>
            </a:r>
          </a:p>
          <a:p>
            <a:pPr marL="400050" lvl="1" indent="0">
              <a:buFont typeface="Arial" pitchFamily="34" charset="0"/>
              <a:buNone/>
            </a:pPr>
            <a:r>
              <a:rPr lang="en-US" altLang="nb-NO" dirty="0"/>
              <a:t>Fire Eater Norge A/S</a:t>
            </a:r>
          </a:p>
          <a:p>
            <a:pPr marL="400050" lvl="1" indent="0">
              <a:buFont typeface="Arial" pitchFamily="34" charset="0"/>
              <a:buNone/>
            </a:pPr>
            <a:endParaRPr lang="en-US" altLang="nb-NO" dirty="0"/>
          </a:p>
          <a:p>
            <a:pPr marL="400050" lvl="1" indent="0">
              <a:buFont typeface="Arial" pitchFamily="34" charset="0"/>
              <a:buNone/>
            </a:pPr>
            <a:r>
              <a:rPr lang="en-US" altLang="nb-NO" sz="2400" dirty="0" err="1"/>
              <a:t>Takk</a:t>
            </a:r>
            <a:r>
              <a:rPr lang="en-US" altLang="nb-NO" sz="2400" dirty="0"/>
              <a:t> for </a:t>
            </a:r>
            <a:r>
              <a:rPr lang="en-US" altLang="nb-NO" sz="2400" dirty="0" err="1"/>
              <a:t>oppmerksomheten</a:t>
            </a:r>
            <a:r>
              <a:rPr lang="en-US" altLang="nb-NO" sz="2400" dirty="0"/>
              <a:t>!</a:t>
            </a: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1115616" y="260648"/>
            <a:ext cx="564128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nb-NO" sz="3200" b="1" dirty="0"/>
              <a:t>Brannslokking med INERGEN</a:t>
            </a:r>
            <a:r>
              <a:rPr lang="nb-NO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15406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Fire Eater </a:t>
            </a:r>
            <a:r>
              <a:rPr lang="en-US" dirty="0" err="1"/>
              <a:t>Norge</a:t>
            </a:r>
            <a:r>
              <a:rPr lang="en-US" dirty="0"/>
              <a:t> AS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>
              <a:buFont typeface="Arial" charset="0"/>
              <a:buChar char="•"/>
            </a:pPr>
            <a:endParaRPr lang="en-US" b="1" dirty="0"/>
          </a:p>
          <a:p>
            <a:pPr>
              <a:buFont typeface="Arial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Fire Eater</a:t>
            </a:r>
            <a:r>
              <a:rPr lang="en-US" dirty="0">
                <a:solidFill>
                  <a:schemeClr val="tx1"/>
                </a:solidFill>
              </a:rPr>
              <a:t> AS </a:t>
            </a:r>
            <a:r>
              <a:rPr lang="en-US" dirty="0" err="1">
                <a:solidFill>
                  <a:schemeClr val="tx1"/>
                </a:solidFill>
              </a:rPr>
              <a:t>ble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etablert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København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i</a:t>
            </a:r>
            <a:r>
              <a:rPr lang="en-US" dirty="0">
                <a:solidFill>
                  <a:schemeClr val="tx1"/>
                </a:solidFill>
              </a:rPr>
              <a:t> 1976</a:t>
            </a:r>
          </a:p>
          <a:p>
            <a:pPr>
              <a:buFont typeface="Arial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I 1987 </a:t>
            </a:r>
            <a:r>
              <a:rPr lang="en-US" dirty="0" err="1">
                <a:solidFill>
                  <a:schemeClr val="tx1"/>
                </a:solidFill>
              </a:rPr>
              <a:t>ble</a:t>
            </a:r>
            <a:r>
              <a:rPr lang="en-US" dirty="0">
                <a:solidFill>
                  <a:schemeClr val="tx1"/>
                </a:solidFill>
              </a:rPr>
              <a:t> INERGEN </a:t>
            </a:r>
            <a:r>
              <a:rPr lang="en-US" dirty="0" err="1">
                <a:solidFill>
                  <a:schemeClr val="tx1"/>
                </a:solidFill>
              </a:rPr>
              <a:t>oppfunnet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og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dirty="0" err="1">
                <a:solidFill>
                  <a:schemeClr val="tx1"/>
                </a:solidFill>
              </a:rPr>
              <a:t>patentert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buFont typeface="Arial" charset="0"/>
              <a:buChar char="•"/>
            </a:pPr>
            <a:endParaRPr lang="en-US" dirty="0">
              <a:solidFill>
                <a:schemeClr val="tx1"/>
              </a:solidFill>
            </a:endParaRPr>
          </a:p>
          <a:p>
            <a:pPr>
              <a:buFont typeface="Arial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HH Fire Eater Norge AS </a:t>
            </a:r>
          </a:p>
          <a:p>
            <a:pPr marL="0" indent="0">
              <a:buNone/>
            </a:pPr>
            <a:r>
              <a:rPr lang="nb-NO" dirty="0">
                <a:solidFill>
                  <a:schemeClr val="tx1"/>
                </a:solidFill>
              </a:rPr>
              <a:t>- 	Holta &amp; Håland Industrier AS og Fire </a:t>
            </a:r>
            <a:r>
              <a:rPr lang="nb-NO" dirty="0" err="1">
                <a:solidFill>
                  <a:schemeClr val="tx1"/>
                </a:solidFill>
              </a:rPr>
              <a:t>Eater</a:t>
            </a:r>
            <a:r>
              <a:rPr lang="nb-NO" dirty="0">
                <a:solidFill>
                  <a:schemeClr val="tx1"/>
                </a:solidFill>
              </a:rPr>
              <a:t> Norge AS etablerer 	et nytt felles eid selskap som skal bli en ledende </a:t>
            </a:r>
            <a:r>
              <a:rPr lang="nb-NO">
                <a:solidFill>
                  <a:schemeClr val="tx1"/>
                </a:solidFill>
              </a:rPr>
              <a:t>leverandør 	av </a:t>
            </a:r>
            <a:r>
              <a:rPr lang="nb-NO" dirty="0">
                <a:solidFill>
                  <a:schemeClr val="tx1"/>
                </a:solidFill>
              </a:rPr>
              <a:t>brannbeskyttende </a:t>
            </a:r>
            <a:r>
              <a:rPr lang="nb-NO" dirty="0" err="1">
                <a:solidFill>
                  <a:schemeClr val="tx1"/>
                </a:solidFill>
              </a:rPr>
              <a:t>inergen</a:t>
            </a:r>
            <a:r>
              <a:rPr lang="nb-NO" dirty="0">
                <a:solidFill>
                  <a:schemeClr val="tx1"/>
                </a:solidFill>
              </a:rPr>
              <a:t> løsninger i Norge. </a:t>
            </a: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idx="1"/>
          </p:nvPr>
        </p:nvSpPr>
        <p:spPr>
          <a:xfrm>
            <a:off x="827584" y="1988840"/>
            <a:ext cx="7772400" cy="4525963"/>
          </a:xfrm>
        </p:spPr>
        <p:txBody>
          <a:bodyPr/>
          <a:lstStyle/>
          <a:p>
            <a:pPr eaLnBrk="0" hangingPunct="0">
              <a:buClr>
                <a:schemeClr val="hlink"/>
              </a:buClr>
              <a:buFont typeface="Wingdings" panose="05000000000000000000" pitchFamily="2" charset="2"/>
              <a:buChar char="Ø"/>
            </a:pPr>
            <a:r>
              <a:rPr lang="en-GB" sz="2400" dirty="0" err="1">
                <a:solidFill>
                  <a:schemeClr val="tx1"/>
                </a:solidFill>
              </a:rPr>
              <a:t>Ordet</a:t>
            </a:r>
            <a:r>
              <a:rPr lang="en-GB" sz="2400" dirty="0">
                <a:solidFill>
                  <a:schemeClr val="tx1"/>
                </a:solidFill>
              </a:rPr>
              <a:t> INERGEN er </a:t>
            </a:r>
            <a:r>
              <a:rPr lang="en-GB" sz="2400" dirty="0" err="1">
                <a:solidFill>
                  <a:schemeClr val="tx1"/>
                </a:solidFill>
              </a:rPr>
              <a:t>en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gassblandingen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som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består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kun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av</a:t>
            </a:r>
            <a:r>
              <a:rPr lang="en-GB" sz="2400" dirty="0">
                <a:solidFill>
                  <a:schemeClr val="tx1"/>
                </a:solidFill>
              </a:rPr>
              <a:t> gasser </a:t>
            </a:r>
            <a:r>
              <a:rPr lang="en-GB" sz="2400" dirty="0" err="1">
                <a:solidFill>
                  <a:schemeClr val="tx1"/>
                </a:solidFill>
              </a:rPr>
              <a:t>som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finnes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naturlig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i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atmosfæren</a:t>
            </a:r>
            <a:r>
              <a:rPr lang="en-GB" sz="2400" dirty="0">
                <a:solidFill>
                  <a:schemeClr val="tx1"/>
                </a:solidFill>
              </a:rPr>
              <a:t>.</a:t>
            </a:r>
          </a:p>
          <a:p>
            <a:pPr marL="0" indent="0" eaLnBrk="1" hangingPunct="1"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sz="2400" dirty="0" err="1">
                <a:solidFill>
                  <a:schemeClr val="tx1"/>
                </a:solidFill>
              </a:rPr>
              <a:t>Inergen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slokker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ved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reduksjon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av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oksygen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nivået</a:t>
            </a:r>
            <a:endParaRPr lang="en-GB" sz="2400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GB" sz="2400" dirty="0">
              <a:solidFill>
                <a:schemeClr val="tx1"/>
              </a:solidFill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GB" sz="2400" dirty="0" err="1">
                <a:solidFill>
                  <a:schemeClr val="tx1"/>
                </a:solidFill>
              </a:rPr>
              <a:t>Inergen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er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medisinsk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sammensatt</a:t>
            </a:r>
            <a:r>
              <a:rPr lang="en-GB" sz="2400" dirty="0">
                <a:solidFill>
                  <a:schemeClr val="tx1"/>
                </a:solidFill>
              </a:rPr>
              <a:t> for å </a:t>
            </a:r>
            <a:r>
              <a:rPr lang="en-GB" sz="2400" dirty="0" err="1">
                <a:solidFill>
                  <a:schemeClr val="tx1"/>
                </a:solidFill>
              </a:rPr>
              <a:t>gi</a:t>
            </a:r>
            <a:r>
              <a:rPr lang="en-GB" sz="2400" dirty="0">
                <a:solidFill>
                  <a:schemeClr val="tx1"/>
                </a:solidFill>
              </a:rPr>
              <a:t> best </a:t>
            </a:r>
            <a:r>
              <a:rPr lang="en-GB" sz="2400" dirty="0" err="1">
                <a:solidFill>
                  <a:schemeClr val="tx1"/>
                </a:solidFill>
              </a:rPr>
              <a:t>mulig</a:t>
            </a:r>
            <a:r>
              <a:rPr lang="en-GB" sz="2400" dirty="0">
                <a:solidFill>
                  <a:schemeClr val="tx1"/>
                </a:solidFill>
              </a:rPr>
              <a:t> </a:t>
            </a:r>
            <a:r>
              <a:rPr lang="en-GB" sz="2400" dirty="0" err="1">
                <a:solidFill>
                  <a:schemeClr val="tx1"/>
                </a:solidFill>
              </a:rPr>
              <a:t>personsikkerhet</a:t>
            </a:r>
            <a:r>
              <a:rPr lang="nb-NO" dirty="0">
                <a:solidFill>
                  <a:schemeClr val="tx1"/>
                </a:solidFill>
              </a:rPr>
              <a:t> 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1115616" y="260648"/>
            <a:ext cx="5834062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nb-NO" sz="4400" dirty="0"/>
              <a:t>Hva er INERGEN</a:t>
            </a:r>
          </a:p>
        </p:txBody>
      </p:sp>
      <p:pic>
        <p:nvPicPr>
          <p:cNvPr id="4" name="Picture 6" descr="http://ingvildtelle.com/wp-content/uploads/2010/11/DSC0362_2173.jpg">
            <a:extLst>
              <a:ext uri="{FF2B5EF4-FFF2-40B4-BE49-F238E27FC236}">
                <a16:creationId xmlns:a16="http://schemas.microsoft.com/office/drawing/2014/main" id="{3CFDEAE9-C0B0-4B1C-BFAB-2F249FAD56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 r="10444"/>
          <a:stretch>
            <a:fillRect/>
          </a:stretch>
        </p:blipFill>
        <p:spPr bwMode="auto">
          <a:xfrm>
            <a:off x="6223720" y="4755399"/>
            <a:ext cx="2376264" cy="17594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22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1908175" y="404813"/>
            <a:ext cx="7467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en-GB" sz="2000">
              <a:latin typeface="Times New Roman" charset="0"/>
            </a:endParaRPr>
          </a:p>
        </p:txBody>
      </p:sp>
      <p:sp>
        <p:nvSpPr>
          <p:cNvPr id="7173" name="Text Box 3"/>
          <p:cNvSpPr txBox="1">
            <a:spLocks noChangeArrowheads="1"/>
          </p:cNvSpPr>
          <p:nvPr/>
        </p:nvSpPr>
        <p:spPr bwMode="auto">
          <a:xfrm>
            <a:off x="1907704" y="1628800"/>
            <a:ext cx="343017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2800" dirty="0"/>
              <a:t>NASA </a:t>
            </a:r>
            <a:r>
              <a:rPr lang="en-GB" sz="2800" dirty="0" err="1"/>
              <a:t>forskning</a:t>
            </a:r>
            <a:r>
              <a:rPr lang="en-GB" sz="2800" dirty="0"/>
              <a:t> </a:t>
            </a:r>
            <a:r>
              <a:rPr lang="en-GB" sz="2800" dirty="0" err="1"/>
              <a:t>viser</a:t>
            </a:r>
            <a:endParaRPr lang="en-GB" sz="2800" i="1" dirty="0">
              <a:latin typeface="Times New Roman" charset="0"/>
            </a:endParaRPr>
          </a:p>
        </p:txBody>
      </p:sp>
      <p:graphicFrame>
        <p:nvGraphicFramePr>
          <p:cNvPr id="7170" name="Object 4"/>
          <p:cNvGraphicFramePr>
            <a:graphicFrameLocks noChangeAspect="1"/>
          </p:cNvGraphicFramePr>
          <p:nvPr/>
        </p:nvGraphicFramePr>
        <p:xfrm>
          <a:off x="1187624" y="2276872"/>
          <a:ext cx="5357813" cy="3360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3" imgW="8283600" imgH="5194800" progId="">
                  <p:embed/>
                </p:oleObj>
              </mc:Choice>
              <mc:Fallback>
                <p:oleObj name="VISIO" r:id="rId3" imgW="8283600" imgH="5194800" progId="">
                  <p:embed/>
                  <p:pic>
                    <p:nvPicPr>
                      <p:cNvPr id="717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276872"/>
                        <a:ext cx="5357813" cy="3360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CC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Text Box 5"/>
          <p:cNvSpPr txBox="1">
            <a:spLocks noChangeArrowheads="1"/>
          </p:cNvSpPr>
          <p:nvPr/>
        </p:nvSpPr>
        <p:spPr bwMode="auto">
          <a:xfrm>
            <a:off x="1979712" y="5589240"/>
            <a:ext cx="16319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GB" sz="1600" b="1" dirty="0"/>
              <a:t>Time (minutes)</a:t>
            </a:r>
            <a:endParaRPr lang="en-GB" sz="2400" dirty="0">
              <a:latin typeface="Times New Roman" charset="0"/>
            </a:endParaRPr>
          </a:p>
        </p:txBody>
      </p:sp>
      <p:sp>
        <p:nvSpPr>
          <p:cNvPr id="7175" name="Text Box 6"/>
          <p:cNvSpPr txBox="1">
            <a:spLocks noChangeArrowheads="1"/>
          </p:cNvSpPr>
          <p:nvPr/>
        </p:nvSpPr>
        <p:spPr bwMode="auto">
          <a:xfrm>
            <a:off x="899592" y="2132856"/>
            <a:ext cx="550862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 wrap="none"/>
          <a:lstStyle/>
          <a:p>
            <a:pPr eaLnBrk="0" hangingPunct="0"/>
            <a:r>
              <a:rPr lang="en-GB" sz="1600" b="1" dirty="0"/>
              <a:t>O2 supply to the brain (deviation)</a:t>
            </a:r>
            <a:endParaRPr lang="en-GB" sz="2400" dirty="0">
              <a:latin typeface="Times New Roman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6423025" y="3929063"/>
            <a:ext cx="2720975" cy="1022350"/>
            <a:chOff x="3840" y="3086"/>
            <a:chExt cx="1714" cy="644"/>
          </a:xfrm>
        </p:grpSpPr>
        <p:graphicFrame>
          <p:nvGraphicFramePr>
            <p:cNvPr id="7171" name="Object 8"/>
            <p:cNvGraphicFramePr>
              <a:graphicFrameLocks noChangeAspect="1"/>
            </p:cNvGraphicFramePr>
            <p:nvPr/>
          </p:nvGraphicFramePr>
          <p:xfrm>
            <a:off x="3840" y="3120"/>
            <a:ext cx="392" cy="5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VISIO" r:id="rId5" imgW="1841400" imgH="912600" progId="">
                    <p:embed/>
                  </p:oleObj>
                </mc:Choice>
                <mc:Fallback>
                  <p:oleObj name="VISIO" r:id="rId5" imgW="1841400" imgH="912600" progId="">
                    <p:embed/>
                    <p:pic>
                      <p:nvPicPr>
                        <p:cNvPr id="7171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 l="66206"/>
                        <a:stretch>
                          <a:fillRect/>
                        </a:stretch>
                      </p:blipFill>
                      <p:spPr bwMode="auto">
                        <a:xfrm>
                          <a:off x="3840" y="3120"/>
                          <a:ext cx="392" cy="57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CC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8" name="Text Box 9"/>
            <p:cNvSpPr txBox="1">
              <a:spLocks noChangeArrowheads="1"/>
            </p:cNvSpPr>
            <p:nvPr/>
          </p:nvSpPr>
          <p:spPr bwMode="auto">
            <a:xfrm>
              <a:off x="4272" y="3086"/>
              <a:ext cx="6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600" b="1"/>
                <a:t>21 % O2</a:t>
              </a:r>
            </a:p>
          </p:txBody>
        </p:sp>
        <p:sp>
          <p:nvSpPr>
            <p:cNvPr id="7179" name="Text Box 10"/>
            <p:cNvSpPr txBox="1">
              <a:spLocks noChangeArrowheads="1"/>
            </p:cNvSpPr>
            <p:nvPr/>
          </p:nvSpPr>
          <p:spPr bwMode="auto">
            <a:xfrm>
              <a:off x="4272" y="3278"/>
              <a:ext cx="61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600" b="1"/>
                <a:t>10 % O2</a:t>
              </a:r>
            </a:p>
          </p:txBody>
        </p:sp>
        <p:sp>
          <p:nvSpPr>
            <p:cNvPr id="7180" name="Text Box 11"/>
            <p:cNvSpPr txBox="1">
              <a:spLocks noChangeArrowheads="1"/>
            </p:cNvSpPr>
            <p:nvPr/>
          </p:nvSpPr>
          <p:spPr bwMode="auto">
            <a:xfrm>
              <a:off x="4272" y="3518"/>
              <a:ext cx="1282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GB" sz="1600" b="1"/>
                <a:t>10 % O2 + 4 % CO2</a:t>
              </a:r>
            </a:p>
          </p:txBody>
        </p:sp>
      </p:grpSp>
      <p:sp>
        <p:nvSpPr>
          <p:cNvPr id="7177" name="Rectangle 12"/>
          <p:cNvSpPr>
            <a:spLocks noChangeArrowheads="1"/>
          </p:cNvSpPr>
          <p:nvPr/>
        </p:nvSpPr>
        <p:spPr bwMode="auto">
          <a:xfrm>
            <a:off x="1042988" y="115888"/>
            <a:ext cx="6408737" cy="63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GB" sz="4400" dirty="0"/>
              <a:t>O</a:t>
            </a:r>
            <a:r>
              <a:rPr lang="en-GB" sz="4400" baseline="-25000" dirty="0"/>
              <a:t>2</a:t>
            </a:r>
            <a:r>
              <a:rPr lang="en-GB" sz="4400" dirty="0"/>
              <a:t> </a:t>
            </a:r>
            <a:r>
              <a:rPr lang="en-GB" sz="4400" dirty="0" err="1"/>
              <a:t>opptak</a:t>
            </a:r>
            <a:r>
              <a:rPr lang="en-GB" sz="4400" dirty="0"/>
              <a:t> </a:t>
            </a:r>
            <a:r>
              <a:rPr lang="en-GB" sz="4400" dirty="0" err="1"/>
              <a:t>i</a:t>
            </a:r>
            <a:r>
              <a:rPr lang="en-GB" sz="4400" dirty="0"/>
              <a:t> </a:t>
            </a:r>
            <a:r>
              <a:rPr lang="en-GB" sz="4400" dirty="0" err="1"/>
              <a:t>hjernen</a:t>
            </a:r>
            <a:endParaRPr lang="nb-NO" sz="4400" dirty="0"/>
          </a:p>
        </p:txBody>
      </p:sp>
    </p:spTree>
    <p:extLst>
      <p:ext uri="{BB962C8B-B14F-4D97-AF65-F5344CB8AC3E}">
        <p14:creationId xmlns:p14="http://schemas.microsoft.com/office/powerpoint/2010/main" val="199835526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3.bp.blogspot.com/-7H8RLr2CrFg/Tm8hjmNvYtI/AAAAAAAAAK0/NKnU-fElvEE/s1600/pazflor-fpso-vue-media.jpg">
            <a:extLst>
              <a:ext uri="{FF2B5EF4-FFF2-40B4-BE49-F238E27FC236}">
                <a16:creationId xmlns:a16="http://schemas.microsoft.com/office/drawing/2014/main" id="{9CD2B5E6-D7F5-45A7-8C3A-FB17A56A0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 l="1488" t="19346" r="1781" b="24103"/>
          <a:stretch>
            <a:fillRect/>
          </a:stretch>
        </p:blipFill>
        <p:spPr bwMode="auto">
          <a:xfrm>
            <a:off x="-55734" y="937441"/>
            <a:ext cx="4919906" cy="2876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0962" name="Content Placeholder 1"/>
          <p:cNvSpPr>
            <a:spLocks noGrp="1"/>
          </p:cNvSpPr>
          <p:nvPr>
            <p:ph idx="1"/>
          </p:nvPr>
        </p:nvSpPr>
        <p:spPr>
          <a:xfrm>
            <a:off x="467544" y="1628800"/>
            <a:ext cx="8100900" cy="3954901"/>
          </a:xfrm>
        </p:spPr>
        <p:txBody>
          <a:bodyPr/>
          <a:lstStyle/>
          <a:p>
            <a:endParaRPr lang="nb-NO" sz="1600" dirty="0"/>
          </a:p>
          <a:p>
            <a:endParaRPr lang="nb-NO" sz="1600" dirty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4" name="Content Placeholder 3" descr="IMG_7804_s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8045" y="3423750"/>
            <a:ext cx="5108354" cy="340278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5" name="Content Placeholder 3" descr="DSCN122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20899" y="3326979"/>
            <a:ext cx="4669349" cy="350139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Content Placeholder 3" descr="DSCN1215.JPG"/>
          <p:cNvPicPr>
            <a:picLocks noChangeAspect="1"/>
          </p:cNvPicPr>
          <p:nvPr/>
        </p:nvPicPr>
        <p:blipFill>
          <a:blip r:embed="rId6" cstate="print"/>
          <a:srcRect b="20455"/>
          <a:stretch>
            <a:fillRect/>
          </a:stretch>
        </p:blipFill>
        <p:spPr bwMode="auto">
          <a:xfrm>
            <a:off x="3938204" y="933482"/>
            <a:ext cx="5270224" cy="3143589"/>
          </a:xfrm>
          <a:prstGeom prst="rect">
            <a:avLst/>
          </a:prstGeom>
          <a:ln>
            <a:noFill/>
          </a:ln>
          <a:effectLst/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7A738C0F-CDAA-4CB0-8261-3E79BE33BF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640"/>
            <a:ext cx="7992888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dirty="0">
                <a:latin typeface="+mj-lt"/>
              </a:rPr>
              <a:t>Kan </a:t>
            </a:r>
            <a:r>
              <a:rPr lang="en-US" sz="3200" dirty="0" err="1">
                <a:latin typeface="+mj-lt"/>
              </a:rPr>
              <a:t>ny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slukketeknologi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være</a:t>
            </a:r>
            <a:r>
              <a:rPr lang="en-US" sz="3200" dirty="0">
                <a:latin typeface="+mj-lt"/>
              </a:rPr>
              <a:t> et </a:t>
            </a:r>
            <a:r>
              <a:rPr lang="en-US" sz="3200" dirty="0" err="1">
                <a:latin typeface="+mj-lt"/>
              </a:rPr>
              <a:t>alternativ</a:t>
            </a:r>
            <a:r>
              <a:rPr lang="en-US" sz="3200" dirty="0">
                <a:latin typeface="+mj-lt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72823603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elsefagarbeider hjelper eldre mann på sykehje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945" y="1844824"/>
            <a:ext cx="6503988" cy="430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jelp 1">
            <a:hlinkClick r:id="" action="ppaction://noaction" highlightClick="1"/>
          </p:cNvPr>
          <p:cNvSpPr/>
          <p:nvPr/>
        </p:nvSpPr>
        <p:spPr>
          <a:xfrm>
            <a:off x="7236295" y="1844824"/>
            <a:ext cx="1746399" cy="1368152"/>
          </a:xfrm>
          <a:prstGeom prst="actionButtonHelp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nb-NO"/>
          </a:p>
        </p:txBody>
      </p:sp>
      <p:sp>
        <p:nvSpPr>
          <p:cNvPr id="7" name="TekstSylinder 6"/>
          <p:cNvSpPr txBox="1">
            <a:spLocks noChangeArrowheads="1"/>
          </p:cNvSpPr>
          <p:nvPr/>
        </p:nvSpPr>
        <p:spPr bwMode="auto">
          <a:xfrm>
            <a:off x="3059113" y="5300663"/>
            <a:ext cx="3673475" cy="493712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5572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5572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5572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5572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 hangingPunct="1">
              <a:defRPr/>
            </a:pPr>
            <a:r>
              <a:rPr lang="nb-NO" altLang="nb-NO" sz="2800" dirty="0"/>
              <a:t>Hva vil du velge her?</a:t>
            </a: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43528" y="260648"/>
            <a:ext cx="7848872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 err="1">
                <a:latin typeface="+mj-lt"/>
              </a:rPr>
              <a:t>Kan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slokkeluft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være</a:t>
            </a:r>
            <a:r>
              <a:rPr lang="en-US" sz="3600" dirty="0">
                <a:latin typeface="+mj-lt"/>
              </a:rPr>
              <a:t> et </a:t>
            </a:r>
            <a:r>
              <a:rPr lang="en-US" sz="3600" dirty="0" err="1">
                <a:latin typeface="+mj-lt"/>
              </a:rPr>
              <a:t>alternativ</a:t>
            </a:r>
            <a:r>
              <a:rPr lang="en-US" sz="3600" dirty="0">
                <a:latin typeface="+mj-lt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139975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Brannutvikl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1444775">
            <a:off x="2143546" y="2124155"/>
            <a:ext cx="6086515" cy="4026967"/>
          </a:xfrm>
          <a:prstGeom prst="roundRect">
            <a:avLst>
              <a:gd name="adj" fmla="val 8991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3" name="TekstSylinder 2"/>
          <p:cNvSpPr txBox="1"/>
          <p:nvPr/>
        </p:nvSpPr>
        <p:spPr>
          <a:xfrm>
            <a:off x="323528" y="1700808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/>
              <a:t>Hvis du var sengeliggende og syk, når ønsket du brannen skulle slokkes?</a:t>
            </a:r>
          </a:p>
        </p:txBody>
      </p:sp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323528" y="243000"/>
            <a:ext cx="8568952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US" sz="3600" dirty="0">
              <a:latin typeface="+mj-lt"/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539552" y="260648"/>
            <a:ext cx="7848872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>
                <a:latin typeface="+mj-lt"/>
              </a:rPr>
              <a:t>Kan </a:t>
            </a:r>
            <a:r>
              <a:rPr lang="en-US" sz="3600" dirty="0" err="1">
                <a:latin typeface="+mj-lt"/>
              </a:rPr>
              <a:t>slokkeluft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være</a:t>
            </a:r>
            <a:r>
              <a:rPr lang="en-US" sz="3600" dirty="0">
                <a:latin typeface="+mj-lt"/>
              </a:rPr>
              <a:t> et </a:t>
            </a:r>
            <a:r>
              <a:rPr lang="en-US" sz="3600" dirty="0" err="1">
                <a:latin typeface="+mj-lt"/>
              </a:rPr>
              <a:t>alternativ</a:t>
            </a:r>
            <a:r>
              <a:rPr lang="en-US" sz="3600" dirty="0">
                <a:latin typeface="+mj-lt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7070784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jelp 1">
            <a:hlinkClick r:id="" action="ppaction://noaction" highlightClick="1"/>
          </p:cNvPr>
          <p:cNvSpPr/>
          <p:nvPr/>
        </p:nvSpPr>
        <p:spPr>
          <a:xfrm>
            <a:off x="7297247" y="1736800"/>
            <a:ext cx="1746399" cy="1368152"/>
          </a:xfrm>
          <a:prstGeom prst="actionButtonHelp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buFont typeface="Arial" charset="0"/>
              <a:buNone/>
              <a:defRPr/>
            </a:pPr>
            <a:endParaRPr lang="nb-NO"/>
          </a:p>
        </p:txBody>
      </p:sp>
      <p:pic>
        <p:nvPicPr>
          <p:cNvPr id="2662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1403" y="1627981"/>
            <a:ext cx="5946775" cy="3848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</p:pic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14" y="1700808"/>
            <a:ext cx="6573838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2" name="TekstSylinder 2"/>
          <p:cNvSpPr txBox="1">
            <a:spLocks noChangeArrowheads="1"/>
          </p:cNvSpPr>
          <p:nvPr/>
        </p:nvSpPr>
        <p:spPr bwMode="auto">
          <a:xfrm>
            <a:off x="772371" y="5733256"/>
            <a:ext cx="6553200" cy="350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1pPr>
            <a:lvl2pPr marL="742950" indent="-285750" eaLnBrk="0" hangingPunct="0"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2pPr>
            <a:lvl3pPr marL="1143000" indent="-228600" eaLnBrk="0" hangingPunct="0"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3pPr>
            <a:lvl4pPr marL="1600200" indent="-228600" eaLnBrk="0" hangingPunct="0"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4pPr>
            <a:lvl5pPr marL="2057400" indent="-228600" eaLnBrk="0" hangingPunct="0"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5pPr>
            <a:lvl6pPr marL="2514600" indent="-228600" defTabSz="5572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6pPr>
            <a:lvl7pPr marL="2971800" indent="-228600" defTabSz="5572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7pPr>
            <a:lvl8pPr marL="3429000" indent="-228600" defTabSz="5572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8pPr>
            <a:lvl9pPr marL="3886200" indent="-228600" defTabSz="55721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itchFamily="34" charset="0"/>
              <a:defRPr>
                <a:solidFill>
                  <a:schemeClr val="bg1"/>
                </a:solidFill>
                <a:latin typeface="Arial" pitchFamily="34" charset="0"/>
                <a:cs typeface="Lucida Sans Unicode" pitchFamily="34" charset="0"/>
              </a:defRPr>
            </a:lvl9pPr>
          </a:lstStyle>
          <a:p>
            <a:pPr eaLnBrk="1" hangingPunct="1"/>
            <a:r>
              <a:rPr lang="nb-NO" altLang="nb-NO" dirty="0">
                <a:solidFill>
                  <a:schemeClr val="tx1"/>
                </a:solidFill>
              </a:rPr>
              <a:t>Hvor mye røyk kan det bli før sprinkler utløses?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539552" y="260648"/>
            <a:ext cx="7848872" cy="63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600" dirty="0" err="1">
                <a:latin typeface="+mj-lt"/>
              </a:rPr>
              <a:t>Kan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slokkeluft</a:t>
            </a:r>
            <a:r>
              <a:rPr lang="en-US" sz="3600" dirty="0">
                <a:latin typeface="+mj-lt"/>
              </a:rPr>
              <a:t> </a:t>
            </a:r>
            <a:r>
              <a:rPr lang="en-US" sz="3600" dirty="0" err="1">
                <a:latin typeface="+mj-lt"/>
              </a:rPr>
              <a:t>være</a:t>
            </a:r>
            <a:r>
              <a:rPr lang="en-US" sz="3600" dirty="0">
                <a:latin typeface="+mj-lt"/>
              </a:rPr>
              <a:t> et </a:t>
            </a:r>
            <a:r>
              <a:rPr lang="en-US" sz="3600" dirty="0" err="1">
                <a:latin typeface="+mj-lt"/>
              </a:rPr>
              <a:t>alternativ</a:t>
            </a:r>
            <a:r>
              <a:rPr lang="en-US" sz="3600" dirty="0">
                <a:latin typeface="+mj-lt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73112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e 9">
            <a:extLst>
              <a:ext uri="{FF2B5EF4-FFF2-40B4-BE49-F238E27FC236}">
                <a16:creationId xmlns:a16="http://schemas.microsoft.com/office/drawing/2014/main" id="{D4BE47A5-F53D-44BC-A403-69B2AF946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67" y="980728"/>
            <a:ext cx="7430219" cy="4536504"/>
          </a:xfrm>
          <a:prstGeom prst="rect">
            <a:avLst/>
          </a:prstGeom>
        </p:spPr>
      </p:pic>
      <p:pic>
        <p:nvPicPr>
          <p:cNvPr id="12" name="Bilde 11">
            <a:extLst>
              <a:ext uri="{FF2B5EF4-FFF2-40B4-BE49-F238E27FC236}">
                <a16:creationId xmlns:a16="http://schemas.microsoft.com/office/drawing/2014/main" id="{2F9A9223-54A8-4C22-B5E6-9814B8F870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9822" y="980728"/>
            <a:ext cx="1559510" cy="4667509"/>
          </a:xfrm>
          <a:prstGeom prst="rect">
            <a:avLst/>
          </a:prstGeom>
        </p:spPr>
      </p:pic>
      <p:sp>
        <p:nvSpPr>
          <p:cNvPr id="13" name="Rectangle 3">
            <a:extLst>
              <a:ext uri="{FF2B5EF4-FFF2-40B4-BE49-F238E27FC236}">
                <a16:creationId xmlns:a16="http://schemas.microsoft.com/office/drawing/2014/main" id="{79D41250-B384-42DC-8EFC-A3EE7A37604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95536" y="188640"/>
            <a:ext cx="7344816" cy="647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dirty="0" err="1">
                <a:solidFill>
                  <a:schemeClr val="tx1"/>
                </a:solidFill>
                <a:latin typeface="+mj-lt"/>
              </a:rPr>
              <a:t>Kan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</a:rPr>
              <a:t>slokkeluft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+mj-lt"/>
              </a:rPr>
              <a:t>være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 et </a:t>
            </a:r>
            <a:r>
              <a:rPr lang="en-US" sz="3200" dirty="0" err="1">
                <a:solidFill>
                  <a:schemeClr val="tx1"/>
                </a:solidFill>
                <a:latin typeface="+mj-lt"/>
              </a:rPr>
              <a:t>alternativ</a:t>
            </a:r>
            <a:r>
              <a:rPr lang="en-US" sz="3200" dirty="0">
                <a:solidFill>
                  <a:schemeClr val="tx1"/>
                </a:solidFill>
                <a:latin typeface="+mj-lt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3949888363"/>
      </p:ext>
    </p:extLst>
  </p:cSld>
  <p:clrMapOvr>
    <a:masterClrMapping/>
  </p:clrMapOvr>
</p:sld>
</file>

<file path=ppt/theme/theme1.xml><?xml version="1.0" encoding="utf-8"?>
<a:theme xmlns:a="http://schemas.openxmlformats.org/drawingml/2006/main" name="fireeater2004">
  <a:themeElements>
    <a:clrScheme name="1_fireeater20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fireeater2004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fireeater20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reeater2004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reeater2004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reeater2004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reeater2004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fireeater2004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ireeater2004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ireeater2004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ireeater2004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ireeater2004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ireeater2004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fireeater2004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7_Brugerdefineret design">
  <a:themeElements>
    <a:clrScheme name="7_Brugerdefinere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Brugerdefinere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Brugerdefinere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rugerdefinere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rugerdefinere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rugerdefinere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rugerdefinere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Brugerdefinere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rugerdefinere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rugerdefinere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rugerdefinere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rugerdefinere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rugerdefinere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Brugerdefinere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Brugerdefineret design">
  <a:themeElements>
    <a:clrScheme name="8_Brugerdefinere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8_Brugerdefinere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Brugerdefinere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Brugerdefinere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Brugerdefinere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Brugerdefinere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Brugerdefinere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Brugerdefinere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rugerdefinere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rugerdefinere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rugerdefinere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rugerdefinere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rugerdefinere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Brugerdefinere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9_Brugerdefineret design">
  <a:themeElements>
    <a:clrScheme name="9_Brugerdefinere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9_Brugerdefinere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9_Brugerdefinere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rugerdefinere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rugerdefinere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rugerdefinere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rugerdefinere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Brugerdefinere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rugerdefinere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rugerdefinere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rugerdefinere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rugerdefinere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rugerdefinere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Brugerdefinere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0_Brugerdefineret design">
  <a:themeElements>
    <a:clrScheme name="10_Brugerdefinere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Brugerdefinere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Brugerdefinere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rugerdefinere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rugerdefinere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rugerdefinere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rugerdefinere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Brugerdefinere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Brugerdefinere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Brugerdefinere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Brugerdefinere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Brugerdefinere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Brugerdefinere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Brugerdefinere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1_Brugerdefineret design">
  <a:themeElements>
    <a:clrScheme name="11_Brugerdefinere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1_Brugerdefinere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1_Brugerdefinere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Brugerdefinere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Brugerdefinere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Brugerdefinere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Brugerdefinere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Brugerdefinere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Brugerdefinere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Brugerdefinere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Brugerdefinere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Brugerdefinere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Brugerdefinere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Brugerdefinere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2_Brugerdefineret design">
  <a:themeElements>
    <a:clrScheme name="12_Brugerdefinere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2_Brugerdefinere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2_Brugerdefinere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Brugerdefinere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Brugerdefinere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Brugerdefinere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Brugerdefinere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Brugerdefinere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Brugerdefinere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Brugerdefinere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Brugerdefinere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Brugerdefinere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Brugerdefinere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Brugerdefinere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3_Brugerdefineret design">
  <a:themeElements>
    <a:clrScheme name="13_Brugerdefinere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3_Brugerdefinere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3_Brugerdefinere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Brugerdefinere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Brugerdefinere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Brugerdefinere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Brugerdefinere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Brugerdefinere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rugerdefinere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rugerdefinere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rugerdefinere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rugerdefinere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rugerdefinere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Brugerdefinere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4_Brugerdefineret design">
  <a:themeElements>
    <a:clrScheme name="14_Brugerdefinere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4_Brugerdefinere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4_Brugerdefinere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Brugerdefinere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Brugerdefinere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Brugerdefinere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Brugerdefinere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4_Brugerdefinere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rugerdefinere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rugerdefinere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rugerdefinere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rugerdefinere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rugerdefinere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4_Brugerdefinere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rugerdefineret design">
  <a:themeElements>
    <a:clrScheme name="Brugerdefinere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rugerdefinere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rugerdefinere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rugerdefinere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rugerdefinere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rugerdefineret design">
  <a:themeElements>
    <a:clrScheme name="1_Brugerdefinere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rugerdefinere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Brugerdefinere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rugerdefinere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rugerdefinere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rugerdefinere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rugerdefinere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rugerdefinere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rugerdefinere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rugerdefinere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rugerdefinere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rugerdefinere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rugerdefinere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rugerdefinere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Brugerdefineret design">
  <a:themeElements>
    <a:clrScheme name="2_Brugerdefinere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Brugerdefinere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Brugerdefinere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rugerdefinere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rugerdefinere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rugerdefinere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rugerdefinere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rugerdefinere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rugerdefinere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rugerdefinere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rugerdefinere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rugerdefinere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rugerdefinere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rugerdefinere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3_Brugerdefineret design">
  <a:themeElements>
    <a:clrScheme name="3_Brugerdefinere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Brugerdefinere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Brugerdefinere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rugerdefinere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rugerdefinere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rugerdefinere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rugerdefinere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Brugerdefinere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rugerdefinere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rugerdefinere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rugerdefinere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rugerdefinere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rugerdefinere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Brugerdefinere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Brugerdefineret design">
  <a:themeElements>
    <a:clrScheme name="4_Brugerdefinere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Brugerdefinere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Brugerdefinere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rugerdefinere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rugerdefinere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rugerdefinere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rugerdefinere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Brugerdefinere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rugerdefinere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rugerdefinere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rugerdefinere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rugerdefinere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rugerdefinere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Brugerdefinere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5_Brugerdefineret design">
  <a:themeElements>
    <a:clrScheme name="5_Brugerdefinere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Brugerdefinere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Brugerdefinere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rugerdefinere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rugerdefinere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rugerdefinere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rugerdefinere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Brugerdefinere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rugerdefinere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rugerdefinere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rugerdefinere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rugerdefinere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rugerdefinere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Brugerdefinere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Brugerdefineret design">
  <a:themeElements>
    <a:clrScheme name="6_Brugerdefinere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Brugerdefinere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Brugerdefinere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rugerdefinere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rugerdefinere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rugerdefinere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rugerdefinere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rugerdefinere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rugerdefinere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rugerdefinere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rugerdefinere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rugerdefinere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rugerdefinere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rugerdefinere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fireeater2004</Template>
  <TotalTime>1195</TotalTime>
  <Words>450</Words>
  <Application>Microsoft Office PowerPoint</Application>
  <PresentationFormat>Skjermfremvisning (4:3)</PresentationFormat>
  <Paragraphs>68</Paragraphs>
  <Slides>13</Slides>
  <Notes>8</Notes>
  <HiddenSlides>0</HiddenSlides>
  <MMClips>0</MMClips>
  <ScaleCrop>false</ScaleCrop>
  <HeadingPairs>
    <vt:vector size="8" baseType="variant">
      <vt:variant>
        <vt:lpstr>Brukte skrifter</vt:lpstr>
      </vt:variant>
      <vt:variant>
        <vt:i4>4</vt:i4>
      </vt:variant>
      <vt:variant>
        <vt:lpstr>Tema</vt:lpstr>
      </vt:variant>
      <vt:variant>
        <vt:i4>16</vt:i4>
      </vt:variant>
      <vt:variant>
        <vt:lpstr>Innebygde OLE-servere</vt:lpstr>
      </vt:variant>
      <vt:variant>
        <vt:i4>2</vt:i4>
      </vt:variant>
      <vt:variant>
        <vt:lpstr>Lysbildetitler</vt:lpstr>
      </vt:variant>
      <vt:variant>
        <vt:i4>13</vt:i4>
      </vt:variant>
    </vt:vector>
  </HeadingPairs>
  <TitlesOfParts>
    <vt:vector size="35" baseType="lpstr">
      <vt:lpstr>Arial</vt:lpstr>
      <vt:lpstr>Times New Roman</vt:lpstr>
      <vt:lpstr>Trebuchet MS</vt:lpstr>
      <vt:lpstr>Wingdings</vt:lpstr>
      <vt:lpstr>fireeater2004</vt:lpstr>
      <vt:lpstr>14_Brugerdefineret design</vt:lpstr>
      <vt:lpstr>Brugerdefineret design</vt:lpstr>
      <vt:lpstr>1_Brugerdefineret design</vt:lpstr>
      <vt:lpstr>2_Brugerdefineret design</vt:lpstr>
      <vt:lpstr>3_Brugerdefineret design</vt:lpstr>
      <vt:lpstr>4_Brugerdefineret design</vt:lpstr>
      <vt:lpstr>5_Brugerdefineret design</vt:lpstr>
      <vt:lpstr>6_Brugerdefineret design</vt:lpstr>
      <vt:lpstr>7_Brugerdefineret design</vt:lpstr>
      <vt:lpstr>8_Brugerdefineret design</vt:lpstr>
      <vt:lpstr>9_Brugerdefineret design</vt:lpstr>
      <vt:lpstr>10_Brugerdefineret design</vt:lpstr>
      <vt:lpstr>11_Brugerdefineret design</vt:lpstr>
      <vt:lpstr>12_Brugerdefineret design</vt:lpstr>
      <vt:lpstr>13_Brugerdefineret design</vt:lpstr>
      <vt:lpstr>Photo Editor Foto</vt:lpstr>
      <vt:lpstr>VISIO</vt:lpstr>
      <vt:lpstr>PowerPoint-presentasjon</vt:lpstr>
      <vt:lpstr>Fire Eater Norge AS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PowerPoint-presentasjon</vt:lpstr>
      <vt:lpstr>Kan slokkeluft være et alternativ? </vt:lpstr>
      <vt:lpstr>Hva må ny teknologi forvente?</vt:lpstr>
      <vt:lpstr>Inergen går gjennom samme prosess som når bilen ble introdusert.</vt:lpstr>
      <vt:lpstr>PowerPoint-presentasjon</vt:lpstr>
      <vt:lpstr>Kontaktopplysning er: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Lysbilde 1</dc:title>
  <dc:creator>Jan Hantho</dc:creator>
  <cp:lastModifiedBy>Jan Hantho</cp:lastModifiedBy>
  <cp:revision>129</cp:revision>
  <dcterms:created xsi:type="dcterms:W3CDTF">2013-08-27T06:17:39Z</dcterms:created>
  <dcterms:modified xsi:type="dcterms:W3CDTF">2021-04-19T09:44:14Z</dcterms:modified>
</cp:coreProperties>
</file>