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Lst>
  <p:notesMasterIdLst>
    <p:notesMasterId r:id="rId13"/>
  </p:notesMasterIdLst>
  <p:sldIdLst>
    <p:sldId id="262" r:id="rId6"/>
    <p:sldId id="258" r:id="rId7"/>
    <p:sldId id="266" r:id="rId8"/>
    <p:sldId id="261"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6C1AC-9CB2-4D8D-95C5-C1CC7E1AD3B6}" v="93" dt="2021-04-13T11:22:06.865"/>
    <p1510:client id="{1EFEDB45-D48D-4C87-B917-3167C981D225}" v="32" dt="2021-04-16T17:26:10.874"/>
    <p1510:client id="{2F4EC821-D1F3-4D6A-9056-88AED5F6FC1B}" v="3" dt="2021-04-14T07:12:58.142"/>
    <p1510:client id="{3046F61B-BC22-4A83-ACA8-E455063A69A3}" v="142" dt="2021-04-13T11:00:30.820"/>
    <p1510:client id="{3D58AEE9-BF72-4983-996E-80C09B4F2ED3}" v="25" dt="2021-04-16T07:32:36.227"/>
    <p1510:client id="{4CD9FBD1-BE4B-4624-B72B-9F19A03B3B54}" v="118" dt="2021-03-24T08:42:10.251"/>
    <p1510:client id="{5B1CD235-2F68-43E0-8DD0-DC54A4EB5AFB}" v="149" dt="2021-04-16T07:26:30.225"/>
    <p1510:client id="{5BB358DF-0C3E-449C-A78A-3555442393D4}" v="93" dt="2021-04-13T11:23:56.037"/>
    <p1510:client id="{8CF5FF4B-5B26-40EC-B674-C147CE1DBB23}" v="29" dt="2021-04-16T11:07:59.765"/>
    <p1510:client id="{CF5A0A98-5C82-496D-B86B-37D2128E98BE}" v="63" dt="2021-04-14T11:46:31.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69" d="100"/>
          <a:sy n="69" d="100"/>
        </p:scale>
        <p:origin x="564"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lta Røssland" userId="S::elin.holta.rossland@rogbr.no::0469baaf-c90c-4db3-96be-0104a05be6cd" providerId="AD" clId="Web-{5BB358DF-0C3E-449C-A78A-3555442393D4}"/>
    <pc:docChg chg="modSld">
      <pc:chgData name="Elin Holta Røssland" userId="S::elin.holta.rossland@rogbr.no::0469baaf-c90c-4db3-96be-0104a05be6cd" providerId="AD" clId="Web-{5BB358DF-0C3E-449C-A78A-3555442393D4}" dt="2021-04-13T11:24:20.428" v="94"/>
      <pc:docMkLst>
        <pc:docMk/>
      </pc:docMkLst>
      <pc:sldChg chg="modSp modNotes">
        <pc:chgData name="Elin Holta Røssland" userId="S::elin.holta.rossland@rogbr.no::0469baaf-c90c-4db3-96be-0104a05be6cd" providerId="AD" clId="Web-{5BB358DF-0C3E-449C-A78A-3555442393D4}" dt="2021-04-13T11:24:17.147" v="93"/>
        <pc:sldMkLst>
          <pc:docMk/>
          <pc:sldMk cId="157534732" sldId="261"/>
        </pc:sldMkLst>
        <pc:graphicFrameChg chg="modGraphic">
          <ac:chgData name="Elin Holta Røssland" userId="S::elin.holta.rossland@rogbr.no::0469baaf-c90c-4db3-96be-0104a05be6cd" providerId="AD" clId="Web-{5BB358DF-0C3E-449C-A78A-3555442393D4}" dt="2021-04-13T11:23:51.365" v="91" actId="20577"/>
          <ac:graphicFrameMkLst>
            <pc:docMk/>
            <pc:sldMk cId="157534732" sldId="261"/>
            <ac:graphicFrameMk id="4" creationId="{00000000-0000-0000-0000-000000000000}"/>
          </ac:graphicFrameMkLst>
        </pc:graphicFrameChg>
      </pc:sldChg>
      <pc:sldChg chg="delSp modNotes">
        <pc:chgData name="Elin Holta Røssland" userId="S::elin.holta.rossland@rogbr.no::0469baaf-c90c-4db3-96be-0104a05be6cd" providerId="AD" clId="Web-{5BB358DF-0C3E-449C-A78A-3555442393D4}" dt="2021-04-13T11:24:20.428" v="94"/>
        <pc:sldMkLst>
          <pc:docMk/>
          <pc:sldMk cId="3883408850" sldId="263"/>
        </pc:sldMkLst>
        <pc:spChg chg="del">
          <ac:chgData name="Elin Holta Røssland" userId="S::elin.holta.rossland@rogbr.no::0469baaf-c90c-4db3-96be-0104a05be6cd" providerId="AD" clId="Web-{5BB358DF-0C3E-449C-A78A-3555442393D4}" dt="2021-04-13T11:23:56.037" v="92"/>
          <ac:spMkLst>
            <pc:docMk/>
            <pc:sldMk cId="3883408850" sldId="263"/>
            <ac:spMk id="2" creationId="{5D2464B9-41A3-4AA1-AFD1-AFBB8E4E4E84}"/>
          </ac:spMkLst>
        </pc:spChg>
      </pc:sldChg>
    </pc:docChg>
  </pc:docChgLst>
  <pc:docChgLst>
    <pc:chgData name="Elin Holta Røssland" userId="S::elin.holta.rossland@rogbr.no::0469baaf-c90c-4db3-96be-0104a05be6cd" providerId="AD" clId="Web-{B9C923E9-A556-4232-BC42-BE751D9F9244}"/>
    <pc:docChg chg="modSld">
      <pc:chgData name="Elin Holta Røssland" userId="S::elin.holta.rossland@rogbr.no::0469baaf-c90c-4db3-96be-0104a05be6cd" providerId="AD" clId="Web-{B9C923E9-A556-4232-BC42-BE751D9F9244}" dt="2021-04-19T10:53:21.937" v="6"/>
      <pc:docMkLst>
        <pc:docMk/>
      </pc:docMkLst>
      <pc:sldChg chg="modNotes">
        <pc:chgData name="Elin Holta Røssland" userId="S::elin.holta.rossland@rogbr.no::0469baaf-c90c-4db3-96be-0104a05be6cd" providerId="AD" clId="Web-{B9C923E9-A556-4232-BC42-BE751D9F9244}" dt="2021-04-19T10:53:21.937" v="6"/>
        <pc:sldMkLst>
          <pc:docMk/>
          <pc:sldMk cId="157534732" sldId="261"/>
        </pc:sldMkLst>
      </pc:sldChg>
    </pc:docChg>
  </pc:docChgLst>
  <pc:docChgLst>
    <pc:chgData name="Elin Holta Røssland" userId="S::elin.holta.rossland@rogbr.no::0469baaf-c90c-4db3-96be-0104a05be6cd" providerId="AD" clId="Web-{3D58AEE9-BF72-4983-996E-80C09B4F2ED3}"/>
    <pc:docChg chg="modSld">
      <pc:chgData name="Elin Holta Røssland" userId="S::elin.holta.rossland@rogbr.no::0469baaf-c90c-4db3-96be-0104a05be6cd" providerId="AD" clId="Web-{3D58AEE9-BF72-4983-996E-80C09B4F2ED3}" dt="2021-04-16T07:34:42.166" v="218"/>
      <pc:docMkLst>
        <pc:docMk/>
      </pc:docMkLst>
      <pc:sldChg chg="modNotes">
        <pc:chgData name="Elin Holta Røssland" userId="S::elin.holta.rossland@rogbr.no::0469baaf-c90c-4db3-96be-0104a05be6cd" providerId="AD" clId="Web-{3D58AEE9-BF72-4983-996E-80C09B4F2ED3}" dt="2021-04-16T07:32:33.993" v="146"/>
        <pc:sldMkLst>
          <pc:docMk/>
          <pc:sldMk cId="278389688" sldId="258"/>
        </pc:sldMkLst>
      </pc:sldChg>
      <pc:sldChg chg="modSp">
        <pc:chgData name="Elin Holta Røssland" userId="S::elin.holta.rossland@rogbr.no::0469baaf-c90c-4db3-96be-0104a05be6cd" providerId="AD" clId="Web-{3D58AEE9-BF72-4983-996E-80C09B4F2ED3}" dt="2021-04-16T07:31:28.086" v="23" actId="20577"/>
        <pc:sldMkLst>
          <pc:docMk/>
          <pc:sldMk cId="157534732" sldId="261"/>
        </pc:sldMkLst>
        <pc:graphicFrameChg chg="modGraphic">
          <ac:chgData name="Elin Holta Røssland" userId="S::elin.holta.rossland@rogbr.no::0469baaf-c90c-4db3-96be-0104a05be6cd" providerId="AD" clId="Web-{3D58AEE9-BF72-4983-996E-80C09B4F2ED3}" dt="2021-04-16T07:31:28.086" v="23" actId="20577"/>
          <ac:graphicFrameMkLst>
            <pc:docMk/>
            <pc:sldMk cId="157534732" sldId="261"/>
            <ac:graphicFrameMk id="4" creationId="{00000000-0000-0000-0000-000000000000}"/>
          </ac:graphicFrameMkLst>
        </pc:graphicFrameChg>
      </pc:sldChg>
      <pc:sldChg chg="modNotes">
        <pc:chgData name="Elin Holta Røssland" userId="S::elin.holta.rossland@rogbr.no::0469baaf-c90c-4db3-96be-0104a05be6cd" providerId="AD" clId="Web-{3D58AEE9-BF72-4983-996E-80C09B4F2ED3}" dt="2021-04-16T07:34:42.166" v="218"/>
        <pc:sldMkLst>
          <pc:docMk/>
          <pc:sldMk cId="3883408850" sldId="263"/>
        </pc:sldMkLst>
      </pc:sldChg>
    </pc:docChg>
  </pc:docChgLst>
  <pc:docChgLst>
    <pc:chgData name="Elin Holta Røssland" userId="S::elin.holta.rossland@rogbr.no::0469baaf-c90c-4db3-96be-0104a05be6cd" providerId="AD" clId="Web-{15F6C1AC-9CB2-4D8D-95C5-C1CC7E1AD3B6}"/>
    <pc:docChg chg="addSld delSld modSld">
      <pc:chgData name="Elin Holta Røssland" userId="S::elin.holta.rossland@rogbr.no::0469baaf-c90c-4db3-96be-0104a05be6cd" providerId="AD" clId="Web-{15F6C1AC-9CB2-4D8D-95C5-C1CC7E1AD3B6}" dt="2021-04-13T11:22:06.865" v="93" actId="20577"/>
      <pc:docMkLst>
        <pc:docMk/>
      </pc:docMkLst>
      <pc:sldChg chg="del">
        <pc:chgData name="Elin Holta Røssland" userId="S::elin.holta.rossland@rogbr.no::0469baaf-c90c-4db3-96be-0104a05be6cd" providerId="AD" clId="Web-{15F6C1AC-9CB2-4D8D-95C5-C1CC7E1AD3B6}" dt="2021-04-13T11:19:39.345" v="14"/>
        <pc:sldMkLst>
          <pc:docMk/>
          <pc:sldMk cId="3215834205" sldId="259"/>
        </pc:sldMkLst>
      </pc:sldChg>
      <pc:sldChg chg="delSp modSp del delAnim">
        <pc:chgData name="Elin Holta Røssland" userId="S::elin.holta.rossland@rogbr.no::0469baaf-c90c-4db3-96be-0104a05be6cd" providerId="AD" clId="Web-{15F6C1AC-9CB2-4D8D-95C5-C1CC7E1AD3B6}" dt="2021-04-13T11:19:33.548" v="13"/>
        <pc:sldMkLst>
          <pc:docMk/>
          <pc:sldMk cId="3463028374" sldId="260"/>
        </pc:sldMkLst>
        <pc:picChg chg="del mod">
          <ac:chgData name="Elin Holta Røssland" userId="S::elin.holta.rossland@rogbr.no::0469baaf-c90c-4db3-96be-0104a05be6cd" providerId="AD" clId="Web-{15F6C1AC-9CB2-4D8D-95C5-C1CC7E1AD3B6}" dt="2021-04-13T11:19:02.422" v="7"/>
          <ac:picMkLst>
            <pc:docMk/>
            <pc:sldMk cId="3463028374" sldId="260"/>
            <ac:picMk id="4" creationId="{00000000-0000-0000-0000-000000000000}"/>
          </ac:picMkLst>
        </pc:picChg>
        <pc:picChg chg="del mod">
          <ac:chgData name="Elin Holta Røssland" userId="S::elin.holta.rossland@rogbr.no::0469baaf-c90c-4db3-96be-0104a05be6cd" providerId="AD" clId="Web-{15F6C1AC-9CB2-4D8D-95C5-C1CC7E1AD3B6}" dt="2021-04-13T11:19:28.923" v="12"/>
          <ac:picMkLst>
            <pc:docMk/>
            <pc:sldMk cId="3463028374" sldId="260"/>
            <ac:picMk id="5" creationId="{00000000-0000-0000-0000-000000000000}"/>
          </ac:picMkLst>
        </pc:picChg>
        <pc:picChg chg="del mod">
          <ac:chgData name="Elin Holta Røssland" userId="S::elin.holta.rossland@rogbr.no::0469baaf-c90c-4db3-96be-0104a05be6cd" providerId="AD" clId="Web-{15F6C1AC-9CB2-4D8D-95C5-C1CC7E1AD3B6}" dt="2021-04-13T11:19:27.548" v="11"/>
          <ac:picMkLst>
            <pc:docMk/>
            <pc:sldMk cId="3463028374" sldId="260"/>
            <ac:picMk id="6" creationId="{00000000-0000-0000-0000-000000000000}"/>
          </ac:picMkLst>
        </pc:picChg>
        <pc:picChg chg="del mod">
          <ac:chgData name="Elin Holta Røssland" userId="S::elin.holta.rossland@rogbr.no::0469baaf-c90c-4db3-96be-0104a05be6cd" providerId="AD" clId="Web-{15F6C1AC-9CB2-4D8D-95C5-C1CC7E1AD3B6}" dt="2021-04-13T11:18:41.312" v="5"/>
          <ac:picMkLst>
            <pc:docMk/>
            <pc:sldMk cId="3463028374" sldId="260"/>
            <ac:picMk id="7" creationId="{00000000-0000-0000-0000-000000000000}"/>
          </ac:picMkLst>
        </pc:picChg>
        <pc:picChg chg="del">
          <ac:chgData name="Elin Holta Røssland" userId="S::elin.holta.rossland@rogbr.no::0469baaf-c90c-4db3-96be-0104a05be6cd" providerId="AD" clId="Web-{15F6C1AC-9CB2-4D8D-95C5-C1CC7E1AD3B6}" dt="2021-04-13T11:18:15.749" v="1"/>
          <ac:picMkLst>
            <pc:docMk/>
            <pc:sldMk cId="3463028374" sldId="260"/>
            <ac:picMk id="8" creationId="{00000000-0000-0000-0000-000000000000}"/>
          </ac:picMkLst>
        </pc:picChg>
        <pc:picChg chg="del">
          <ac:chgData name="Elin Holta Røssland" userId="S::elin.holta.rossland@rogbr.no::0469baaf-c90c-4db3-96be-0104a05be6cd" providerId="AD" clId="Web-{15F6C1AC-9CB2-4D8D-95C5-C1CC7E1AD3B6}" dt="2021-04-13T11:18:07.998" v="0"/>
          <ac:picMkLst>
            <pc:docMk/>
            <pc:sldMk cId="3463028374" sldId="260"/>
            <ac:picMk id="9" creationId="{00000000-0000-0000-0000-000000000000}"/>
          </ac:picMkLst>
        </pc:picChg>
      </pc:sldChg>
      <pc:sldChg chg="modSp">
        <pc:chgData name="Elin Holta Røssland" userId="S::elin.holta.rossland@rogbr.no::0469baaf-c90c-4db3-96be-0104a05be6cd" providerId="AD" clId="Web-{15F6C1AC-9CB2-4D8D-95C5-C1CC7E1AD3B6}" dt="2021-04-13T11:22:06.865" v="93" actId="20577"/>
        <pc:sldMkLst>
          <pc:docMk/>
          <pc:sldMk cId="157534732" sldId="261"/>
        </pc:sldMkLst>
        <pc:graphicFrameChg chg="modGraphic">
          <ac:chgData name="Elin Holta Røssland" userId="S::elin.holta.rossland@rogbr.no::0469baaf-c90c-4db3-96be-0104a05be6cd" providerId="AD" clId="Web-{15F6C1AC-9CB2-4D8D-95C5-C1CC7E1AD3B6}" dt="2021-04-13T11:22:06.865" v="93" actId="20577"/>
          <ac:graphicFrameMkLst>
            <pc:docMk/>
            <pc:sldMk cId="157534732" sldId="261"/>
            <ac:graphicFrameMk id="4" creationId="{00000000-0000-0000-0000-000000000000}"/>
          </ac:graphicFrameMkLst>
        </pc:graphicFrameChg>
      </pc:sldChg>
      <pc:sldChg chg="addSp delSp modSp new">
        <pc:chgData name="Elin Holta Røssland" userId="S::elin.holta.rossland@rogbr.no::0469baaf-c90c-4db3-96be-0104a05be6cd" providerId="AD" clId="Web-{15F6C1AC-9CB2-4D8D-95C5-C1CC7E1AD3B6}" dt="2021-04-13T11:21:10.395" v="28" actId="20577"/>
        <pc:sldMkLst>
          <pc:docMk/>
          <pc:sldMk cId="3883408850" sldId="263"/>
        </pc:sldMkLst>
        <pc:spChg chg="del">
          <ac:chgData name="Elin Holta Røssland" userId="S::elin.holta.rossland@rogbr.no::0469baaf-c90c-4db3-96be-0104a05be6cd" providerId="AD" clId="Web-{15F6C1AC-9CB2-4D8D-95C5-C1CC7E1AD3B6}" dt="2021-04-13T11:20:54.894" v="24"/>
          <ac:spMkLst>
            <pc:docMk/>
            <pc:sldMk cId="3883408850" sldId="263"/>
            <ac:spMk id="3" creationId="{4956ADAD-F57D-4C97-B092-7BC1577AC66C}"/>
          </ac:spMkLst>
        </pc:spChg>
        <pc:graphicFrameChg chg="add mod modGraphic">
          <ac:chgData name="Elin Holta Røssland" userId="S::elin.holta.rossland@rogbr.no::0469baaf-c90c-4db3-96be-0104a05be6cd" providerId="AD" clId="Web-{15F6C1AC-9CB2-4D8D-95C5-C1CC7E1AD3B6}" dt="2021-04-13T11:21:10.395" v="28" actId="20577"/>
          <ac:graphicFrameMkLst>
            <pc:docMk/>
            <pc:sldMk cId="3883408850" sldId="263"/>
            <ac:graphicFrameMk id="5" creationId="{4DAE9060-1203-46FD-AB09-E5F90128BE68}"/>
          </ac:graphicFrameMkLst>
        </pc:graphicFrameChg>
      </pc:sldChg>
    </pc:docChg>
  </pc:docChgLst>
  <pc:docChgLst>
    <pc:chgData name="Elin Holta Røssland" userId="S::elin.holta.rossland@rogbr.no::0469baaf-c90c-4db3-96be-0104a05be6cd" providerId="AD" clId="Web-{2F4EC821-D1F3-4D6A-9056-88AED5F6FC1B}"/>
    <pc:docChg chg="modSld">
      <pc:chgData name="Elin Holta Røssland" userId="S::elin.holta.rossland@rogbr.no::0469baaf-c90c-4db3-96be-0104a05be6cd" providerId="AD" clId="Web-{2F4EC821-D1F3-4D6A-9056-88AED5F6FC1B}" dt="2021-04-14T07:22:14.243" v="839"/>
      <pc:docMkLst>
        <pc:docMk/>
      </pc:docMkLst>
      <pc:sldChg chg="modSp modNotes">
        <pc:chgData name="Elin Holta Røssland" userId="S::elin.holta.rossland@rogbr.no::0469baaf-c90c-4db3-96be-0104a05be6cd" providerId="AD" clId="Web-{2F4EC821-D1F3-4D6A-9056-88AED5F6FC1B}" dt="2021-04-14T07:22:14.243" v="839"/>
        <pc:sldMkLst>
          <pc:docMk/>
          <pc:sldMk cId="157534732" sldId="261"/>
        </pc:sldMkLst>
        <pc:graphicFrameChg chg="modGraphic">
          <ac:chgData name="Elin Holta Røssland" userId="S::elin.holta.rossland@rogbr.no::0469baaf-c90c-4db3-96be-0104a05be6cd" providerId="AD" clId="Web-{2F4EC821-D1F3-4D6A-9056-88AED5F6FC1B}" dt="2021-04-14T07:12:58.142" v="2" actId="20577"/>
          <ac:graphicFrameMkLst>
            <pc:docMk/>
            <pc:sldMk cId="157534732" sldId="261"/>
            <ac:graphicFrameMk id="4" creationId="{00000000-0000-0000-0000-000000000000}"/>
          </ac:graphicFrameMkLst>
        </pc:graphicFrameChg>
      </pc:sldChg>
    </pc:docChg>
  </pc:docChgLst>
  <pc:docChgLst>
    <pc:chgData name="Elin Holta Røssland" userId="S::elin.holta.rossland@rogbr.no::0469baaf-c90c-4db3-96be-0104a05be6cd" providerId="AD" clId="Web-{14847C7E-3AF0-4DB8-B89F-2C09DBE46868}"/>
    <pc:docChg chg="modSld">
      <pc:chgData name="Elin Holta Røssland" userId="S::elin.holta.rossland@rogbr.no::0469baaf-c90c-4db3-96be-0104a05be6cd" providerId="AD" clId="Web-{14847C7E-3AF0-4DB8-B89F-2C09DBE46868}" dt="2021-04-11T14:12:53.037" v="1"/>
      <pc:docMkLst>
        <pc:docMk/>
      </pc:docMkLst>
      <pc:sldChg chg="modNotes">
        <pc:chgData name="Elin Holta Røssland" userId="S::elin.holta.rossland@rogbr.no::0469baaf-c90c-4db3-96be-0104a05be6cd" providerId="AD" clId="Web-{14847C7E-3AF0-4DB8-B89F-2C09DBE46868}" dt="2021-04-11T14:12:53.037" v="1"/>
        <pc:sldMkLst>
          <pc:docMk/>
          <pc:sldMk cId="816759301" sldId="262"/>
        </pc:sldMkLst>
      </pc:sldChg>
    </pc:docChg>
  </pc:docChgLst>
  <pc:docChgLst>
    <pc:chgData name="Elin Holta Røssland" userId="S::elin.holta.rossland@rogbr.no::0469baaf-c90c-4db3-96be-0104a05be6cd" providerId="AD" clId="Web-{4CD9FBD1-BE4B-4624-B72B-9F19A03B3B54}"/>
    <pc:docChg chg="modSld">
      <pc:chgData name="Elin Holta Røssland" userId="S::elin.holta.rossland@rogbr.no::0469baaf-c90c-4db3-96be-0104a05be6cd" providerId="AD" clId="Web-{4CD9FBD1-BE4B-4624-B72B-9F19A03B3B54}" dt="2021-03-24T08:51:08.513" v="873"/>
      <pc:docMkLst>
        <pc:docMk/>
      </pc:docMkLst>
      <pc:sldChg chg="modSp modNotes">
        <pc:chgData name="Elin Holta Røssland" userId="S::elin.holta.rossland@rogbr.no::0469baaf-c90c-4db3-96be-0104a05be6cd" providerId="AD" clId="Web-{4CD9FBD1-BE4B-4624-B72B-9F19A03B3B54}" dt="2021-03-24T08:51:08.513" v="873"/>
        <pc:sldMkLst>
          <pc:docMk/>
          <pc:sldMk cId="157534732" sldId="261"/>
        </pc:sldMkLst>
        <pc:graphicFrameChg chg="modGraphic">
          <ac:chgData name="Elin Holta Røssland" userId="S::elin.holta.rossland@rogbr.no::0469baaf-c90c-4db3-96be-0104a05be6cd" providerId="AD" clId="Web-{4CD9FBD1-BE4B-4624-B72B-9F19A03B3B54}" dt="2021-03-24T08:42:09.939" v="134" actId="20577"/>
          <ac:graphicFrameMkLst>
            <pc:docMk/>
            <pc:sldMk cId="157534732" sldId="261"/>
            <ac:graphicFrameMk id="4" creationId="{00000000-0000-0000-0000-000000000000}"/>
          </ac:graphicFrameMkLst>
        </pc:graphicFrameChg>
      </pc:sldChg>
    </pc:docChg>
  </pc:docChgLst>
  <pc:docChgLst>
    <pc:chgData name="Elin Holta Røssland" userId="S::elin.holta.rossland@rogbr.no::0469baaf-c90c-4db3-96be-0104a05be6cd" providerId="AD" clId="Web-{22783A36-AABC-4B84-903E-599E3C942E22}"/>
    <pc:docChg chg="modSld">
      <pc:chgData name="Elin Holta Røssland" userId="S::elin.holta.rossland@rogbr.no::0469baaf-c90c-4db3-96be-0104a05be6cd" providerId="AD" clId="Web-{22783A36-AABC-4B84-903E-599E3C942E22}" dt="2021-04-16T07:29:09.653" v="70"/>
      <pc:docMkLst>
        <pc:docMk/>
      </pc:docMkLst>
      <pc:sldChg chg="modNotes">
        <pc:chgData name="Elin Holta Røssland" userId="S::elin.holta.rossland@rogbr.no::0469baaf-c90c-4db3-96be-0104a05be6cd" providerId="AD" clId="Web-{22783A36-AABC-4B84-903E-599E3C942E22}" dt="2021-04-16T07:29:09.653" v="70"/>
        <pc:sldMkLst>
          <pc:docMk/>
          <pc:sldMk cId="157534732" sldId="261"/>
        </pc:sldMkLst>
      </pc:sldChg>
    </pc:docChg>
  </pc:docChgLst>
  <pc:docChgLst>
    <pc:chgData name="Elin Holta Røssland" userId="S::elin.holta.rossland@rogbr.no::0469baaf-c90c-4db3-96be-0104a05be6cd" providerId="AD" clId="Web-{CF5A0A98-5C82-496D-B86B-37D2128E98BE}"/>
    <pc:docChg chg="modSld">
      <pc:chgData name="Elin Holta Røssland" userId="S::elin.holta.rossland@rogbr.no::0469baaf-c90c-4db3-96be-0104a05be6cd" providerId="AD" clId="Web-{CF5A0A98-5C82-496D-B86B-37D2128E98BE}" dt="2021-04-14T11:50:28.726" v="2256" actId="1076"/>
      <pc:docMkLst>
        <pc:docMk/>
      </pc:docMkLst>
      <pc:sldChg chg="delSp modNotes">
        <pc:chgData name="Elin Holta Røssland" userId="S::elin.holta.rossland@rogbr.no::0469baaf-c90c-4db3-96be-0104a05be6cd" providerId="AD" clId="Web-{CF5A0A98-5C82-496D-B86B-37D2128E98BE}" dt="2021-04-14T11:43:55.895" v="1574"/>
        <pc:sldMkLst>
          <pc:docMk/>
          <pc:sldMk cId="157534732" sldId="261"/>
        </pc:sldMkLst>
        <pc:spChg chg="del">
          <ac:chgData name="Elin Holta Røssland" userId="S::elin.holta.rossland@rogbr.no::0469baaf-c90c-4db3-96be-0104a05be6cd" providerId="AD" clId="Web-{CF5A0A98-5C82-496D-B86B-37D2128E98BE}" dt="2021-04-14T11:43:55.895" v="1574"/>
          <ac:spMkLst>
            <pc:docMk/>
            <pc:sldMk cId="157534732" sldId="261"/>
            <ac:spMk id="158" creationId="{F3CAE2A2-E9BD-46DA-9A3D-F1F172036129}"/>
          </ac:spMkLst>
        </pc:spChg>
      </pc:sldChg>
      <pc:sldChg chg="modSp modNotes">
        <pc:chgData name="Elin Holta Røssland" userId="S::elin.holta.rossland@rogbr.no::0469baaf-c90c-4db3-96be-0104a05be6cd" providerId="AD" clId="Web-{CF5A0A98-5C82-496D-B86B-37D2128E98BE}" dt="2021-04-14T11:50:28.726" v="2256" actId="1076"/>
        <pc:sldMkLst>
          <pc:docMk/>
          <pc:sldMk cId="3883408850" sldId="263"/>
        </pc:sldMkLst>
        <pc:graphicFrameChg chg="mod modGraphic">
          <ac:chgData name="Elin Holta Røssland" userId="S::elin.holta.rossland@rogbr.no::0469baaf-c90c-4db3-96be-0104a05be6cd" providerId="AD" clId="Web-{CF5A0A98-5C82-496D-B86B-37D2128E98BE}" dt="2021-04-14T11:50:28.726" v="2256" actId="1076"/>
          <ac:graphicFrameMkLst>
            <pc:docMk/>
            <pc:sldMk cId="3883408850" sldId="263"/>
            <ac:graphicFrameMk id="5" creationId="{4DAE9060-1203-46FD-AB09-E5F90128BE68}"/>
          </ac:graphicFrameMkLst>
        </pc:graphicFrameChg>
      </pc:sldChg>
    </pc:docChg>
  </pc:docChgLst>
  <pc:docChgLst>
    <pc:chgData name="Elin Holta Røssland" userId="S::elin.holta.rossland@rogbr.no::0469baaf-c90c-4db3-96be-0104a05be6cd" providerId="AD" clId="Web-{5B1CD235-2F68-43E0-8DD0-DC54A4EB5AFB}"/>
    <pc:docChg chg="modSld">
      <pc:chgData name="Elin Holta Røssland" userId="S::elin.holta.rossland@rogbr.no::0469baaf-c90c-4db3-96be-0104a05be6cd" providerId="AD" clId="Web-{5B1CD235-2F68-43E0-8DD0-DC54A4EB5AFB}" dt="2021-04-16T07:27:00.428" v="1492"/>
      <pc:docMkLst>
        <pc:docMk/>
      </pc:docMkLst>
      <pc:sldChg chg="addSp delSp modSp delAnim modNotes">
        <pc:chgData name="Elin Holta Røssland" userId="S::elin.holta.rossland@rogbr.no::0469baaf-c90c-4db3-96be-0104a05be6cd" providerId="AD" clId="Web-{5B1CD235-2F68-43E0-8DD0-DC54A4EB5AFB}" dt="2021-04-16T07:18:13.189" v="1166"/>
        <pc:sldMkLst>
          <pc:docMk/>
          <pc:sldMk cId="278389688" sldId="258"/>
        </pc:sldMkLst>
        <pc:spChg chg="del">
          <ac:chgData name="Elin Holta Røssland" userId="S::elin.holta.rossland@rogbr.no::0469baaf-c90c-4db3-96be-0104a05be6cd" providerId="AD" clId="Web-{5B1CD235-2F68-43E0-8DD0-DC54A4EB5AFB}" dt="2021-04-16T06:57:42.396" v="439"/>
          <ac:spMkLst>
            <pc:docMk/>
            <pc:sldMk cId="278389688" sldId="258"/>
            <ac:spMk id="2" creationId="{00000000-0000-0000-0000-000000000000}"/>
          </ac:spMkLst>
        </pc:spChg>
        <pc:spChg chg="add del mod">
          <ac:chgData name="Elin Holta Røssland" userId="S::elin.holta.rossland@rogbr.no::0469baaf-c90c-4db3-96be-0104a05be6cd" providerId="AD" clId="Web-{5B1CD235-2F68-43E0-8DD0-DC54A4EB5AFB}" dt="2021-04-16T07:16:12.032" v="1041"/>
          <ac:spMkLst>
            <pc:docMk/>
            <pc:sldMk cId="278389688" sldId="258"/>
            <ac:spMk id="17" creationId="{C416E8F6-590D-47B0-909D-D1F6C618E658}"/>
          </ac:spMkLst>
        </pc:spChg>
        <pc:spChg chg="add mod">
          <ac:chgData name="Elin Holta Røssland" userId="S::elin.holta.rossland@rogbr.no::0469baaf-c90c-4db3-96be-0104a05be6cd" providerId="AD" clId="Web-{5B1CD235-2F68-43E0-8DD0-DC54A4EB5AFB}" dt="2021-04-16T06:58:03.177" v="443" actId="20577"/>
          <ac:spMkLst>
            <pc:docMk/>
            <pc:sldMk cId="278389688" sldId="258"/>
            <ac:spMk id="25" creationId="{5CFD68F1-3ADC-43FF-A4B1-9AD3AABFFFC1}"/>
          </ac:spMkLst>
        </pc:spChg>
        <pc:graphicFrameChg chg="del">
          <ac:chgData name="Elin Holta Røssland" userId="S::elin.holta.rossland@rogbr.no::0469baaf-c90c-4db3-96be-0104a05be6cd" providerId="AD" clId="Web-{5B1CD235-2F68-43E0-8DD0-DC54A4EB5AFB}" dt="2021-04-16T06:57:46.427" v="440"/>
          <ac:graphicFrameMkLst>
            <pc:docMk/>
            <pc:sldMk cId="278389688" sldId="258"/>
            <ac:graphicFrameMk id="4" creationId="{00000000-0000-0000-0000-000000000000}"/>
          </ac:graphicFrameMkLst>
        </pc:graphicFrameChg>
      </pc:sldChg>
      <pc:sldChg chg="modSp modNotes">
        <pc:chgData name="Elin Holta Røssland" userId="S::elin.holta.rossland@rogbr.no::0469baaf-c90c-4db3-96be-0104a05be6cd" providerId="AD" clId="Web-{5B1CD235-2F68-43E0-8DD0-DC54A4EB5AFB}" dt="2021-04-16T07:27:00.428" v="1492"/>
        <pc:sldMkLst>
          <pc:docMk/>
          <pc:sldMk cId="157534732" sldId="261"/>
        </pc:sldMkLst>
        <pc:graphicFrameChg chg="modGraphic">
          <ac:chgData name="Elin Holta Røssland" userId="S::elin.holta.rossland@rogbr.no::0469baaf-c90c-4db3-96be-0104a05be6cd" providerId="AD" clId="Web-{5B1CD235-2F68-43E0-8DD0-DC54A4EB5AFB}" dt="2021-04-16T07:26:30.225" v="1433" actId="20577"/>
          <ac:graphicFrameMkLst>
            <pc:docMk/>
            <pc:sldMk cId="157534732" sldId="261"/>
            <ac:graphicFrameMk id="4" creationId="{00000000-0000-0000-0000-000000000000}"/>
          </ac:graphicFrameMkLst>
        </pc:graphicFrameChg>
      </pc:sldChg>
      <pc:sldChg chg="modNotes">
        <pc:chgData name="Elin Holta Røssland" userId="S::elin.holta.rossland@rogbr.no::0469baaf-c90c-4db3-96be-0104a05be6cd" providerId="AD" clId="Web-{5B1CD235-2F68-43E0-8DD0-DC54A4EB5AFB}" dt="2021-04-16T07:17:57.236" v="1153"/>
        <pc:sldMkLst>
          <pc:docMk/>
          <pc:sldMk cId="816759301" sldId="262"/>
        </pc:sldMkLst>
      </pc:sldChg>
    </pc:docChg>
  </pc:docChgLst>
  <pc:docChgLst>
    <pc:chgData name="Elin Holta Røssland" userId="S::elin.holta.rossland@rogbr.no::0469baaf-c90c-4db3-96be-0104a05be6cd" providerId="AD" clId="Web-{1EFEDB45-D48D-4C87-B917-3167C981D225}"/>
    <pc:docChg chg="modSld">
      <pc:chgData name="Elin Holta Røssland" userId="S::elin.holta.rossland@rogbr.no::0469baaf-c90c-4db3-96be-0104a05be6cd" providerId="AD" clId="Web-{1EFEDB45-D48D-4C87-B917-3167C981D225}" dt="2021-04-16T17:35:12.324" v="255"/>
      <pc:docMkLst>
        <pc:docMk/>
      </pc:docMkLst>
      <pc:sldChg chg="modSp">
        <pc:chgData name="Elin Holta Røssland" userId="S::elin.holta.rossland@rogbr.no::0469baaf-c90c-4db3-96be-0104a05be6cd" providerId="AD" clId="Web-{1EFEDB45-D48D-4C87-B917-3167C981D225}" dt="2021-04-16T17:24:17.544" v="6" actId="20577"/>
        <pc:sldMkLst>
          <pc:docMk/>
          <pc:sldMk cId="278389688" sldId="258"/>
        </pc:sldMkLst>
        <pc:spChg chg="mod">
          <ac:chgData name="Elin Holta Røssland" userId="S::elin.holta.rossland@rogbr.no::0469baaf-c90c-4db3-96be-0104a05be6cd" providerId="AD" clId="Web-{1EFEDB45-D48D-4C87-B917-3167C981D225}" dt="2021-04-16T17:24:17.544" v="6" actId="20577"/>
          <ac:spMkLst>
            <pc:docMk/>
            <pc:sldMk cId="278389688" sldId="258"/>
            <ac:spMk id="25" creationId="{5CFD68F1-3ADC-43FF-A4B1-9AD3AABFFFC1}"/>
          </ac:spMkLst>
        </pc:spChg>
      </pc:sldChg>
      <pc:sldChg chg="modSp modNotes">
        <pc:chgData name="Elin Holta Røssland" userId="S::elin.holta.rossland@rogbr.no::0469baaf-c90c-4db3-96be-0104a05be6cd" providerId="AD" clId="Web-{1EFEDB45-D48D-4C87-B917-3167C981D225}" dt="2021-04-16T17:33:43.041" v="253"/>
        <pc:sldMkLst>
          <pc:docMk/>
          <pc:sldMk cId="157534732" sldId="261"/>
        </pc:sldMkLst>
        <pc:graphicFrameChg chg="modGraphic">
          <ac:chgData name="Elin Holta Røssland" userId="S::elin.holta.rossland@rogbr.no::0469baaf-c90c-4db3-96be-0104a05be6cd" providerId="AD" clId="Web-{1EFEDB45-D48D-4C87-B917-3167C981D225}" dt="2021-04-16T17:26:10.874" v="27" actId="20577"/>
          <ac:graphicFrameMkLst>
            <pc:docMk/>
            <pc:sldMk cId="157534732" sldId="261"/>
            <ac:graphicFrameMk id="4" creationId="{00000000-0000-0000-0000-000000000000}"/>
          </ac:graphicFrameMkLst>
        </pc:graphicFrameChg>
      </pc:sldChg>
      <pc:sldChg chg="modNotes">
        <pc:chgData name="Elin Holta Røssland" userId="S::elin.holta.rossland@rogbr.no::0469baaf-c90c-4db3-96be-0104a05be6cd" providerId="AD" clId="Web-{1EFEDB45-D48D-4C87-B917-3167C981D225}" dt="2021-04-16T17:35:12.324" v="255"/>
        <pc:sldMkLst>
          <pc:docMk/>
          <pc:sldMk cId="3290928770" sldId="264"/>
        </pc:sldMkLst>
      </pc:sldChg>
    </pc:docChg>
  </pc:docChgLst>
  <pc:docChgLst>
    <pc:chgData name="Elin Holta Røssland" userId="S::elin.holta.rossland@rogbr.no::0469baaf-c90c-4db3-96be-0104a05be6cd" providerId="AD" clId="Web-{3046F61B-BC22-4A83-ACA8-E455063A69A3}"/>
    <pc:docChg chg="modSld">
      <pc:chgData name="Elin Holta Røssland" userId="S::elin.holta.rossland@rogbr.no::0469baaf-c90c-4db3-96be-0104a05be6cd" providerId="AD" clId="Web-{3046F61B-BC22-4A83-ACA8-E455063A69A3}" dt="2021-04-13T11:00:30.820" v="76" actId="20577"/>
      <pc:docMkLst>
        <pc:docMk/>
      </pc:docMkLst>
      <pc:sldChg chg="addSp modSp">
        <pc:chgData name="Elin Holta Røssland" userId="S::elin.holta.rossland@rogbr.no::0469baaf-c90c-4db3-96be-0104a05be6cd" providerId="AD" clId="Web-{3046F61B-BC22-4A83-ACA8-E455063A69A3}" dt="2021-04-13T11:00:30.820" v="76" actId="20577"/>
        <pc:sldMkLst>
          <pc:docMk/>
          <pc:sldMk cId="157534732" sldId="261"/>
        </pc:sldMkLst>
        <pc:spChg chg="add mod">
          <ac:chgData name="Elin Holta Røssland" userId="S::elin.holta.rossland@rogbr.no::0469baaf-c90c-4db3-96be-0104a05be6cd" providerId="AD" clId="Web-{3046F61B-BC22-4A83-ACA8-E455063A69A3}" dt="2021-04-13T11:00:30.820" v="76" actId="20577"/>
          <ac:spMkLst>
            <pc:docMk/>
            <pc:sldMk cId="157534732" sldId="261"/>
            <ac:spMk id="158" creationId="{F3CAE2A2-E9BD-46DA-9A3D-F1F172036129}"/>
          </ac:spMkLst>
        </pc:spChg>
        <pc:graphicFrameChg chg="modGraphic">
          <ac:chgData name="Elin Holta Røssland" userId="S::elin.holta.rossland@rogbr.no::0469baaf-c90c-4db3-96be-0104a05be6cd" providerId="AD" clId="Web-{3046F61B-BC22-4A83-ACA8-E455063A69A3}" dt="2021-04-13T10:57:13.925" v="11" actId="20577"/>
          <ac:graphicFrameMkLst>
            <pc:docMk/>
            <pc:sldMk cId="157534732" sldId="261"/>
            <ac:graphicFrameMk id="4" creationId="{00000000-0000-0000-0000-000000000000}"/>
          </ac:graphicFrameMkLst>
        </pc:graphicFrameChg>
      </pc:sldChg>
    </pc:docChg>
  </pc:docChgLst>
  <pc:docChgLst>
    <pc:chgData name="Elin Holta Røssland" userId="S::elin.holta.rossland@rogbr.no::0469baaf-c90c-4db3-96be-0104a05be6cd" providerId="AD" clId="Web-{8CF5FF4B-5B26-40EC-B674-C147CE1DBB23}"/>
    <pc:docChg chg="addSld modSld">
      <pc:chgData name="Elin Holta Røssland" userId="S::elin.holta.rossland@rogbr.no::0469baaf-c90c-4db3-96be-0104a05be6cd" providerId="AD" clId="Web-{8CF5FF4B-5B26-40EC-B674-C147CE1DBB23}" dt="2021-04-16T11:07:59.765" v="271" actId="1076"/>
      <pc:docMkLst>
        <pc:docMk/>
      </pc:docMkLst>
      <pc:sldChg chg="modNotes">
        <pc:chgData name="Elin Holta Røssland" userId="S::elin.holta.rossland@rogbr.no::0469baaf-c90c-4db3-96be-0104a05be6cd" providerId="AD" clId="Web-{8CF5FF4B-5B26-40EC-B674-C147CE1DBB23}" dt="2021-04-16T10:54:40.131" v="129"/>
        <pc:sldMkLst>
          <pc:docMk/>
          <pc:sldMk cId="816759301" sldId="262"/>
        </pc:sldMkLst>
      </pc:sldChg>
      <pc:sldChg chg="delSp modSp new modNotes">
        <pc:chgData name="Elin Holta Røssland" userId="S::elin.holta.rossland@rogbr.no::0469baaf-c90c-4db3-96be-0104a05be6cd" providerId="AD" clId="Web-{8CF5FF4B-5B26-40EC-B674-C147CE1DBB23}" dt="2021-04-16T11:07:59.765" v="271" actId="1076"/>
        <pc:sldMkLst>
          <pc:docMk/>
          <pc:sldMk cId="3290928770" sldId="264"/>
        </pc:sldMkLst>
        <pc:spChg chg="mod">
          <ac:chgData name="Elin Holta Røssland" userId="S::elin.holta.rossland@rogbr.no::0469baaf-c90c-4db3-96be-0104a05be6cd" providerId="AD" clId="Web-{8CF5FF4B-5B26-40EC-B674-C147CE1DBB23}" dt="2021-04-16T11:07:59.765" v="271" actId="1076"/>
          <ac:spMkLst>
            <pc:docMk/>
            <pc:sldMk cId="3290928770" sldId="264"/>
            <ac:spMk id="2" creationId="{F2B8FF24-B60F-4AA9-861A-6457BC8EB8D3}"/>
          </ac:spMkLst>
        </pc:spChg>
        <pc:spChg chg="del">
          <ac:chgData name="Elin Holta Røssland" userId="S::elin.holta.rossland@rogbr.no::0469baaf-c90c-4db3-96be-0104a05be6cd" providerId="AD" clId="Web-{8CF5FF4B-5B26-40EC-B674-C147CE1DBB23}" dt="2021-04-16T11:07:46.312" v="269"/>
          <ac:spMkLst>
            <pc:docMk/>
            <pc:sldMk cId="3290928770" sldId="264"/>
            <ac:spMk id="3" creationId="{2DC60A21-8B6D-4DD0-8F25-ED529C55E8F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C747C-3EE9-444A-AA7D-3F21195D163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nb-NO"/>
        </a:p>
      </dgm:t>
    </dgm:pt>
    <dgm:pt modelId="{C75DC61C-2D07-460F-89D0-9AE91FC6A88F}">
      <dgm:prSet phldrT="[Tekst]"/>
      <dgm:spPr/>
      <dgm:t>
        <a:bodyPr/>
        <a:lstStyle/>
        <a:p>
          <a:r>
            <a:rPr lang="nb-NO" dirty="0">
              <a:latin typeface="Arial" panose="020B0604020202020204"/>
            </a:rPr>
            <a:t>Oppsøkende</a:t>
          </a:r>
          <a:r>
            <a:rPr lang="nb-NO" dirty="0"/>
            <a:t> arbeid opp mot </a:t>
          </a:r>
          <a:r>
            <a:rPr lang="nb-NO" dirty="0">
              <a:latin typeface="Arial" panose="020B0604020202020204"/>
            </a:rPr>
            <a:t>boligselskap</a:t>
          </a:r>
          <a:endParaRPr lang="nb-NO" dirty="0"/>
        </a:p>
      </dgm:t>
    </dgm:pt>
    <dgm:pt modelId="{25C35E33-D881-4D79-82E5-BDF9F872CA81}" type="parTrans" cxnId="{983A5AD2-C70A-442D-8BAA-1E17694F324A}">
      <dgm:prSet/>
      <dgm:spPr/>
      <dgm:t>
        <a:bodyPr/>
        <a:lstStyle/>
        <a:p>
          <a:endParaRPr lang="nb-NO"/>
        </a:p>
      </dgm:t>
    </dgm:pt>
    <dgm:pt modelId="{D2A7FA89-F965-4A41-93C2-D2CF3CC66280}" type="sibTrans" cxnId="{983A5AD2-C70A-442D-8BAA-1E17694F324A}">
      <dgm:prSet/>
      <dgm:spPr/>
      <dgm:t>
        <a:bodyPr/>
        <a:lstStyle/>
        <a:p>
          <a:endParaRPr lang="nb-NO"/>
        </a:p>
      </dgm:t>
    </dgm:pt>
    <dgm:pt modelId="{EAC98EE3-D679-43DC-9DB4-C7D69EDC3083}">
      <dgm:prSet phldrT="[Tekst]"/>
      <dgm:spPr/>
      <dgm:t>
        <a:bodyPr/>
        <a:lstStyle/>
        <a:p>
          <a:pPr rtl="0"/>
          <a:r>
            <a:rPr lang="nb-NO" dirty="0"/>
            <a:t>Kartlegging av </a:t>
          </a:r>
          <a:r>
            <a:rPr lang="nb-NO" dirty="0">
              <a:latin typeface="Arial" panose="020B0604020202020204"/>
            </a:rPr>
            <a:t>boligselskap</a:t>
          </a:r>
          <a:r>
            <a:rPr lang="nb-NO" dirty="0"/>
            <a:t> etter </a:t>
          </a:r>
          <a:r>
            <a:rPr lang="nb-NO" dirty="0">
              <a:latin typeface="Arial" panose="020B0604020202020204"/>
            </a:rPr>
            <a:t>risiko og</a:t>
          </a:r>
          <a:r>
            <a:rPr lang="nb-NO" dirty="0"/>
            <a:t> tiltak rettet mot beboere i tett samarbeid med styret.</a:t>
          </a:r>
        </a:p>
      </dgm:t>
    </dgm:pt>
    <dgm:pt modelId="{6B10437A-E607-4526-B963-76B63C4BF7B7}" type="parTrans" cxnId="{D1823447-27DD-4024-A272-95EED1187AD4}">
      <dgm:prSet/>
      <dgm:spPr/>
      <dgm:t>
        <a:bodyPr/>
        <a:lstStyle/>
        <a:p>
          <a:endParaRPr lang="nb-NO"/>
        </a:p>
      </dgm:t>
    </dgm:pt>
    <dgm:pt modelId="{C3FD3F4E-8E18-4A41-9CFB-CF00145DB0F3}" type="sibTrans" cxnId="{D1823447-27DD-4024-A272-95EED1187AD4}">
      <dgm:prSet/>
      <dgm:spPr/>
      <dgm:t>
        <a:bodyPr/>
        <a:lstStyle/>
        <a:p>
          <a:endParaRPr lang="nb-NO"/>
        </a:p>
      </dgm:t>
    </dgm:pt>
    <dgm:pt modelId="{7A347CBC-007E-4B72-A99A-03C3348E2A8A}">
      <dgm:prSet phldrT="[Tekst]"/>
      <dgm:spPr/>
      <dgm:t>
        <a:bodyPr/>
        <a:lstStyle/>
        <a:p>
          <a:r>
            <a:rPr lang="nb-NO" dirty="0"/>
            <a:t>Kontakt med RBR på Facebook</a:t>
          </a:r>
        </a:p>
      </dgm:t>
    </dgm:pt>
    <dgm:pt modelId="{A57A9F54-BC43-4DF1-80E5-DB3880F9723A}" type="parTrans" cxnId="{F2A4DB80-6BDF-4F5C-ADB3-4D4BC6AA0E5C}">
      <dgm:prSet/>
      <dgm:spPr/>
      <dgm:t>
        <a:bodyPr/>
        <a:lstStyle/>
        <a:p>
          <a:endParaRPr lang="nb-NO"/>
        </a:p>
      </dgm:t>
    </dgm:pt>
    <dgm:pt modelId="{6B2CC579-B74B-4EB1-9402-D4AD4DAAEA08}" type="sibTrans" cxnId="{F2A4DB80-6BDF-4F5C-ADB3-4D4BC6AA0E5C}">
      <dgm:prSet/>
      <dgm:spPr/>
      <dgm:t>
        <a:bodyPr/>
        <a:lstStyle/>
        <a:p>
          <a:endParaRPr lang="nb-NO"/>
        </a:p>
      </dgm:t>
    </dgm:pt>
    <dgm:pt modelId="{414AB56D-E33A-4AFD-8185-55377858DA13}">
      <dgm:prSet phldrT="[Tekst]" phldr="0"/>
      <dgm:spPr/>
      <dgm:t>
        <a:bodyPr/>
        <a:lstStyle/>
        <a:p>
          <a:pPr rtl="0"/>
          <a:r>
            <a:rPr lang="nb-NO" dirty="0">
              <a:latin typeface="Arial" panose="020B0604020202020204"/>
            </a:rPr>
            <a:t>Samarbeide om informasjon til kunder om brannsikkerhet</a:t>
          </a:r>
          <a:endParaRPr lang="nb-NO" dirty="0"/>
        </a:p>
      </dgm:t>
    </dgm:pt>
    <dgm:pt modelId="{AFA4AE66-71EA-4710-AE16-54A17205D338}" type="parTrans" cxnId="{68424186-D2DD-4A65-990B-FF53D233211B}">
      <dgm:prSet/>
      <dgm:spPr/>
      <dgm:t>
        <a:bodyPr/>
        <a:lstStyle/>
        <a:p>
          <a:endParaRPr lang="nb-NO"/>
        </a:p>
      </dgm:t>
    </dgm:pt>
    <dgm:pt modelId="{D5B27656-32D2-481A-8CF9-CA742053BF05}" type="sibTrans" cxnId="{68424186-D2DD-4A65-990B-FF53D233211B}">
      <dgm:prSet/>
      <dgm:spPr/>
      <dgm:t>
        <a:bodyPr/>
        <a:lstStyle/>
        <a:p>
          <a:endParaRPr lang="nb-NO"/>
        </a:p>
      </dgm:t>
    </dgm:pt>
    <dgm:pt modelId="{F274ADBF-3D42-49DF-8FAA-DC0A3A79B065}">
      <dgm:prSet phldr="0"/>
      <dgm:spPr/>
      <dgm:t>
        <a:bodyPr/>
        <a:lstStyle/>
        <a:p>
          <a:pPr rtl="0"/>
          <a:r>
            <a:rPr lang="nb-NO" dirty="0">
              <a:latin typeface="Arial" panose="020B0604020202020204"/>
            </a:rPr>
            <a:t>Kommunikasjonsavdelingen i RBR videresender alle innkomne meldinger ang. Trygg Hjemme</a:t>
          </a:r>
        </a:p>
      </dgm:t>
    </dgm:pt>
    <dgm:pt modelId="{41DA5E54-FFFD-4214-B746-E57E85137D64}" type="parTrans" cxnId="{D494D10F-EA1B-4952-8985-F94E2DF9B418}">
      <dgm:prSet/>
      <dgm:spPr/>
      <dgm:t>
        <a:bodyPr/>
        <a:lstStyle/>
        <a:p>
          <a:endParaRPr lang="nb-NO"/>
        </a:p>
      </dgm:t>
    </dgm:pt>
    <dgm:pt modelId="{3AC35869-58E1-4CBD-B099-262030FBE4C6}" type="sibTrans" cxnId="{D494D10F-EA1B-4952-8985-F94E2DF9B418}">
      <dgm:prSet/>
      <dgm:spPr/>
      <dgm:t>
        <a:bodyPr/>
        <a:lstStyle/>
        <a:p>
          <a:endParaRPr lang="nb-NO"/>
        </a:p>
      </dgm:t>
    </dgm:pt>
    <dgm:pt modelId="{A2899A09-CA8C-4EA7-96EC-D32631E8C0AB}">
      <dgm:prSet phldr="0"/>
      <dgm:spPr/>
      <dgm:t>
        <a:bodyPr/>
        <a:lstStyle/>
        <a:p>
          <a:r>
            <a:rPr lang="nb-NO" dirty="0">
              <a:latin typeface="Arial" panose="020B0604020202020204"/>
            </a:rPr>
            <a:t>Forsikringsselskap</a:t>
          </a:r>
          <a:endParaRPr lang="nb-NO" dirty="0"/>
        </a:p>
      </dgm:t>
    </dgm:pt>
    <dgm:pt modelId="{85730BE6-2C25-4658-8CE4-3921D2F2FE82}" type="parTrans" cxnId="{02877EB2-0D0C-45CF-88C6-A50BA22BCCB3}">
      <dgm:prSet/>
      <dgm:spPr/>
    </dgm:pt>
    <dgm:pt modelId="{EFE6A4DB-B0D5-4721-B53C-4039915FE074}" type="sibTrans" cxnId="{02877EB2-0D0C-45CF-88C6-A50BA22BCCB3}">
      <dgm:prSet/>
      <dgm:spPr/>
    </dgm:pt>
    <dgm:pt modelId="{358BF086-3538-4961-8A2A-B381B62688B3}" type="pres">
      <dgm:prSet presAssocID="{45CC747C-3EE9-444A-AA7D-3F21195D1630}" presName="Name0" presStyleCnt="0">
        <dgm:presLayoutVars>
          <dgm:dir/>
          <dgm:animLvl val="lvl"/>
          <dgm:resizeHandles/>
        </dgm:presLayoutVars>
      </dgm:prSet>
      <dgm:spPr/>
      <dgm:t>
        <a:bodyPr/>
        <a:lstStyle/>
        <a:p>
          <a:endParaRPr lang="nb-NO"/>
        </a:p>
      </dgm:t>
    </dgm:pt>
    <dgm:pt modelId="{754CF85A-70BF-44C0-90AC-BC217A9E0BC4}" type="pres">
      <dgm:prSet presAssocID="{C75DC61C-2D07-460F-89D0-9AE91FC6A88F}" presName="linNode" presStyleCnt="0"/>
      <dgm:spPr/>
    </dgm:pt>
    <dgm:pt modelId="{18B21BC7-0CBB-4523-8E59-44EA1F3B5790}" type="pres">
      <dgm:prSet presAssocID="{C75DC61C-2D07-460F-89D0-9AE91FC6A88F}" presName="parentShp" presStyleLbl="node1" presStyleIdx="0" presStyleCnt="3" custLinFactNeighborY="-25277">
        <dgm:presLayoutVars>
          <dgm:bulletEnabled val="1"/>
        </dgm:presLayoutVars>
      </dgm:prSet>
      <dgm:spPr/>
      <dgm:t>
        <a:bodyPr/>
        <a:lstStyle/>
        <a:p>
          <a:endParaRPr lang="nb-NO"/>
        </a:p>
      </dgm:t>
    </dgm:pt>
    <dgm:pt modelId="{93F8FDF2-2381-4F19-ADC3-0030BDAC3FCF}" type="pres">
      <dgm:prSet presAssocID="{C75DC61C-2D07-460F-89D0-9AE91FC6A88F}" presName="childShp" presStyleLbl="bgAccFollowNode1" presStyleIdx="0" presStyleCnt="3">
        <dgm:presLayoutVars>
          <dgm:bulletEnabled val="1"/>
        </dgm:presLayoutVars>
      </dgm:prSet>
      <dgm:spPr/>
      <dgm:t>
        <a:bodyPr/>
        <a:lstStyle/>
        <a:p>
          <a:endParaRPr lang="nb-NO"/>
        </a:p>
      </dgm:t>
    </dgm:pt>
    <dgm:pt modelId="{E5CE759A-6678-418D-8BEA-4A4547642190}" type="pres">
      <dgm:prSet presAssocID="{D2A7FA89-F965-4A41-93C2-D2CF3CC66280}" presName="spacing" presStyleCnt="0"/>
      <dgm:spPr/>
    </dgm:pt>
    <dgm:pt modelId="{CEED6400-6F62-47FF-B0B8-4C0D4D5DBE45}" type="pres">
      <dgm:prSet presAssocID="{7A347CBC-007E-4B72-A99A-03C3348E2A8A}" presName="linNode" presStyleCnt="0"/>
      <dgm:spPr/>
    </dgm:pt>
    <dgm:pt modelId="{973004E6-52A9-4507-A305-C8959B80752A}" type="pres">
      <dgm:prSet presAssocID="{7A347CBC-007E-4B72-A99A-03C3348E2A8A}" presName="parentShp" presStyleLbl="node1" presStyleIdx="1" presStyleCnt="3">
        <dgm:presLayoutVars>
          <dgm:bulletEnabled val="1"/>
        </dgm:presLayoutVars>
      </dgm:prSet>
      <dgm:spPr/>
      <dgm:t>
        <a:bodyPr/>
        <a:lstStyle/>
        <a:p>
          <a:endParaRPr lang="nb-NO"/>
        </a:p>
      </dgm:t>
    </dgm:pt>
    <dgm:pt modelId="{D235E9C5-0CC3-499E-9586-7443195749B9}" type="pres">
      <dgm:prSet presAssocID="{7A347CBC-007E-4B72-A99A-03C3348E2A8A}" presName="childShp" presStyleLbl="bgAccFollowNode1" presStyleIdx="1" presStyleCnt="3">
        <dgm:presLayoutVars>
          <dgm:bulletEnabled val="1"/>
        </dgm:presLayoutVars>
      </dgm:prSet>
      <dgm:spPr/>
      <dgm:t>
        <a:bodyPr/>
        <a:lstStyle/>
        <a:p>
          <a:endParaRPr lang="nb-NO"/>
        </a:p>
      </dgm:t>
    </dgm:pt>
    <dgm:pt modelId="{DA00AB33-3773-4BA0-97F9-3EF418B98868}" type="pres">
      <dgm:prSet presAssocID="{6B2CC579-B74B-4EB1-9402-D4AD4DAAEA08}" presName="spacing" presStyleCnt="0"/>
      <dgm:spPr/>
    </dgm:pt>
    <dgm:pt modelId="{365DD3C8-0479-4D36-A289-AAAB815C7E98}" type="pres">
      <dgm:prSet presAssocID="{A2899A09-CA8C-4EA7-96EC-D32631E8C0AB}" presName="linNode" presStyleCnt="0"/>
      <dgm:spPr/>
    </dgm:pt>
    <dgm:pt modelId="{5FCA9614-7217-4347-8036-399DF4D8B3EB}" type="pres">
      <dgm:prSet presAssocID="{A2899A09-CA8C-4EA7-96EC-D32631E8C0AB}" presName="parentShp" presStyleLbl="node1" presStyleIdx="2" presStyleCnt="3">
        <dgm:presLayoutVars>
          <dgm:bulletEnabled val="1"/>
        </dgm:presLayoutVars>
      </dgm:prSet>
      <dgm:spPr/>
      <dgm:t>
        <a:bodyPr/>
        <a:lstStyle/>
        <a:p>
          <a:endParaRPr lang="nb-NO"/>
        </a:p>
      </dgm:t>
    </dgm:pt>
    <dgm:pt modelId="{905BFD62-EC9D-49F3-80A4-4AC15D415F38}" type="pres">
      <dgm:prSet presAssocID="{A2899A09-CA8C-4EA7-96EC-D32631E8C0AB}" presName="childShp" presStyleLbl="bgAccFollowNode1" presStyleIdx="2" presStyleCnt="3">
        <dgm:presLayoutVars>
          <dgm:bulletEnabled val="1"/>
        </dgm:presLayoutVars>
      </dgm:prSet>
      <dgm:spPr/>
      <dgm:t>
        <a:bodyPr/>
        <a:lstStyle/>
        <a:p>
          <a:endParaRPr lang="nb-NO"/>
        </a:p>
      </dgm:t>
    </dgm:pt>
  </dgm:ptLst>
  <dgm:cxnLst>
    <dgm:cxn modelId="{F2A4DB80-6BDF-4F5C-ADB3-4D4BC6AA0E5C}" srcId="{45CC747C-3EE9-444A-AA7D-3F21195D1630}" destId="{7A347CBC-007E-4B72-A99A-03C3348E2A8A}" srcOrd="1" destOrd="0" parTransId="{A57A9F54-BC43-4DF1-80E5-DB3880F9723A}" sibTransId="{6B2CC579-B74B-4EB1-9402-D4AD4DAAEA08}"/>
    <dgm:cxn modelId="{B0B282E6-DCAB-4433-914E-D32016805E17}" type="presOf" srcId="{7A347CBC-007E-4B72-A99A-03C3348E2A8A}" destId="{973004E6-52A9-4507-A305-C8959B80752A}" srcOrd="0" destOrd="0" presId="urn:microsoft.com/office/officeart/2005/8/layout/vList6"/>
    <dgm:cxn modelId="{1B637F7E-39F8-4889-96E1-260E4C71662A}" type="presOf" srcId="{A2899A09-CA8C-4EA7-96EC-D32631E8C0AB}" destId="{5FCA9614-7217-4347-8036-399DF4D8B3EB}" srcOrd="0" destOrd="0" presId="urn:microsoft.com/office/officeart/2005/8/layout/vList6"/>
    <dgm:cxn modelId="{0724FCAD-D302-4BD2-B6E7-2FF77A577AF5}" type="presOf" srcId="{C75DC61C-2D07-460F-89D0-9AE91FC6A88F}" destId="{18B21BC7-0CBB-4523-8E59-44EA1F3B5790}" srcOrd="0" destOrd="0" presId="urn:microsoft.com/office/officeart/2005/8/layout/vList6"/>
    <dgm:cxn modelId="{D1823447-27DD-4024-A272-95EED1187AD4}" srcId="{C75DC61C-2D07-460F-89D0-9AE91FC6A88F}" destId="{EAC98EE3-D679-43DC-9DB4-C7D69EDC3083}" srcOrd="0" destOrd="0" parTransId="{6B10437A-E607-4526-B963-76B63C4BF7B7}" sibTransId="{C3FD3F4E-8E18-4A41-9CFB-CF00145DB0F3}"/>
    <dgm:cxn modelId="{02877EB2-0D0C-45CF-88C6-A50BA22BCCB3}" srcId="{45CC747C-3EE9-444A-AA7D-3F21195D1630}" destId="{A2899A09-CA8C-4EA7-96EC-D32631E8C0AB}" srcOrd="2" destOrd="0" parTransId="{85730BE6-2C25-4658-8CE4-3921D2F2FE82}" sibTransId="{EFE6A4DB-B0D5-4721-B53C-4039915FE074}"/>
    <dgm:cxn modelId="{9EDAFCBA-89DF-4ADB-9396-3147F23583E2}" type="presOf" srcId="{EAC98EE3-D679-43DC-9DB4-C7D69EDC3083}" destId="{93F8FDF2-2381-4F19-ADC3-0030BDAC3FCF}" srcOrd="0" destOrd="0" presId="urn:microsoft.com/office/officeart/2005/8/layout/vList6"/>
    <dgm:cxn modelId="{E8912324-6257-43E1-AEC6-AF4A13E25C2E}" type="presOf" srcId="{45CC747C-3EE9-444A-AA7D-3F21195D1630}" destId="{358BF086-3538-4961-8A2A-B381B62688B3}" srcOrd="0" destOrd="0" presId="urn:microsoft.com/office/officeart/2005/8/layout/vList6"/>
    <dgm:cxn modelId="{219D224C-AC43-498D-8077-08FA16CDED38}" type="presOf" srcId="{F274ADBF-3D42-49DF-8FAA-DC0A3A79B065}" destId="{D235E9C5-0CC3-499E-9586-7443195749B9}" srcOrd="0" destOrd="0" presId="urn:microsoft.com/office/officeart/2005/8/layout/vList6"/>
    <dgm:cxn modelId="{983A5AD2-C70A-442D-8BAA-1E17694F324A}" srcId="{45CC747C-3EE9-444A-AA7D-3F21195D1630}" destId="{C75DC61C-2D07-460F-89D0-9AE91FC6A88F}" srcOrd="0" destOrd="0" parTransId="{25C35E33-D881-4D79-82E5-BDF9F872CA81}" sibTransId="{D2A7FA89-F965-4A41-93C2-D2CF3CC66280}"/>
    <dgm:cxn modelId="{68424186-D2DD-4A65-990B-FF53D233211B}" srcId="{A2899A09-CA8C-4EA7-96EC-D32631E8C0AB}" destId="{414AB56D-E33A-4AFD-8185-55377858DA13}" srcOrd="0" destOrd="0" parTransId="{AFA4AE66-71EA-4710-AE16-54A17205D338}" sibTransId="{D5B27656-32D2-481A-8CF9-CA742053BF05}"/>
    <dgm:cxn modelId="{55E5851A-237A-40F4-B77C-BDF2A40DF7BC}" type="presOf" srcId="{414AB56D-E33A-4AFD-8185-55377858DA13}" destId="{905BFD62-EC9D-49F3-80A4-4AC15D415F38}" srcOrd="0" destOrd="0" presId="urn:microsoft.com/office/officeart/2005/8/layout/vList6"/>
    <dgm:cxn modelId="{D494D10F-EA1B-4952-8985-F94E2DF9B418}" srcId="{7A347CBC-007E-4B72-A99A-03C3348E2A8A}" destId="{F274ADBF-3D42-49DF-8FAA-DC0A3A79B065}" srcOrd="0" destOrd="0" parTransId="{41DA5E54-FFFD-4214-B746-E57E85137D64}" sibTransId="{3AC35869-58E1-4CBD-B099-262030FBE4C6}"/>
    <dgm:cxn modelId="{B801B174-C930-4829-B048-48F368DEE740}" type="presParOf" srcId="{358BF086-3538-4961-8A2A-B381B62688B3}" destId="{754CF85A-70BF-44C0-90AC-BC217A9E0BC4}" srcOrd="0" destOrd="0" presId="urn:microsoft.com/office/officeart/2005/8/layout/vList6"/>
    <dgm:cxn modelId="{360B80C7-517C-47AA-95C1-BDA84360AEA9}" type="presParOf" srcId="{754CF85A-70BF-44C0-90AC-BC217A9E0BC4}" destId="{18B21BC7-0CBB-4523-8E59-44EA1F3B5790}" srcOrd="0" destOrd="0" presId="urn:microsoft.com/office/officeart/2005/8/layout/vList6"/>
    <dgm:cxn modelId="{6052D29D-6BA2-484B-AD62-B8BE0F346C40}" type="presParOf" srcId="{754CF85A-70BF-44C0-90AC-BC217A9E0BC4}" destId="{93F8FDF2-2381-4F19-ADC3-0030BDAC3FCF}" srcOrd="1" destOrd="0" presId="urn:microsoft.com/office/officeart/2005/8/layout/vList6"/>
    <dgm:cxn modelId="{A23C9121-532B-4E58-A610-78A2B3387100}" type="presParOf" srcId="{358BF086-3538-4961-8A2A-B381B62688B3}" destId="{E5CE759A-6678-418D-8BEA-4A4547642190}" srcOrd="1" destOrd="0" presId="urn:microsoft.com/office/officeart/2005/8/layout/vList6"/>
    <dgm:cxn modelId="{16EB8EC6-E120-4B88-8071-BB4B963D118A}" type="presParOf" srcId="{358BF086-3538-4961-8A2A-B381B62688B3}" destId="{CEED6400-6F62-47FF-B0B8-4C0D4D5DBE45}" srcOrd="2" destOrd="0" presId="urn:microsoft.com/office/officeart/2005/8/layout/vList6"/>
    <dgm:cxn modelId="{37B5FAC6-3E9A-4C7F-8402-ABEACC31B9C2}" type="presParOf" srcId="{CEED6400-6F62-47FF-B0B8-4C0D4D5DBE45}" destId="{973004E6-52A9-4507-A305-C8959B80752A}" srcOrd="0" destOrd="0" presId="urn:microsoft.com/office/officeart/2005/8/layout/vList6"/>
    <dgm:cxn modelId="{3A6AD00D-3A40-4465-A4FC-9914B28B7D92}" type="presParOf" srcId="{CEED6400-6F62-47FF-B0B8-4C0D4D5DBE45}" destId="{D235E9C5-0CC3-499E-9586-7443195749B9}" srcOrd="1" destOrd="0" presId="urn:microsoft.com/office/officeart/2005/8/layout/vList6"/>
    <dgm:cxn modelId="{B3FF7F38-201B-4207-BA9F-F7907ABD7278}" type="presParOf" srcId="{358BF086-3538-4961-8A2A-B381B62688B3}" destId="{DA00AB33-3773-4BA0-97F9-3EF418B98868}" srcOrd="3" destOrd="0" presId="urn:microsoft.com/office/officeart/2005/8/layout/vList6"/>
    <dgm:cxn modelId="{F2DDF9EB-9F95-4593-826B-4300CA9CC999}" type="presParOf" srcId="{358BF086-3538-4961-8A2A-B381B62688B3}" destId="{365DD3C8-0479-4D36-A289-AAAB815C7E98}" srcOrd="4" destOrd="0" presId="urn:microsoft.com/office/officeart/2005/8/layout/vList6"/>
    <dgm:cxn modelId="{08B03640-0533-43B4-804D-0744C16457CD}" type="presParOf" srcId="{365DD3C8-0479-4D36-A289-AAAB815C7E98}" destId="{5FCA9614-7217-4347-8036-399DF4D8B3EB}" srcOrd="0" destOrd="0" presId="urn:microsoft.com/office/officeart/2005/8/layout/vList6"/>
    <dgm:cxn modelId="{9F7E4C50-2188-45AD-BE63-A100975989FD}" type="presParOf" srcId="{365DD3C8-0479-4D36-A289-AAAB815C7E98}" destId="{905BFD62-EC9D-49F3-80A4-4AC15D415F3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C747C-3EE9-444A-AA7D-3F21195D163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nb-NO"/>
        </a:p>
      </dgm:t>
    </dgm:pt>
    <dgm:pt modelId="{D59E50A2-9852-4588-8D5F-ABF88376A4AE}">
      <dgm:prSet custT="1"/>
      <dgm:spPr/>
      <dgm:t>
        <a:bodyPr/>
        <a:lstStyle/>
        <a:p>
          <a:pPr rtl="0"/>
          <a:r>
            <a:rPr lang="nb-NO" sz="2800" dirty="0"/>
            <a:t>Revidere </a:t>
          </a:r>
          <a:r>
            <a:rPr lang="nb-NO" sz="2800" dirty="0">
              <a:latin typeface="Arial" panose="020B0604020202020204"/>
            </a:rPr>
            <a:t>undervisningsopplegget</a:t>
          </a:r>
          <a:endParaRPr lang="nb-NO" sz="2800" dirty="0"/>
        </a:p>
      </dgm:t>
    </dgm:pt>
    <dgm:pt modelId="{F5C8E935-BE77-49CF-96F3-7491AF2A8000}" type="parTrans" cxnId="{814D17E7-7752-4E17-9311-430280C03494}">
      <dgm:prSet/>
      <dgm:spPr/>
      <dgm:t>
        <a:bodyPr/>
        <a:lstStyle/>
        <a:p>
          <a:endParaRPr lang="nb-NO"/>
        </a:p>
      </dgm:t>
    </dgm:pt>
    <dgm:pt modelId="{CEFDCDBD-938E-40A9-A281-7EF9CE2C997A}" type="sibTrans" cxnId="{814D17E7-7752-4E17-9311-430280C03494}">
      <dgm:prSet/>
      <dgm:spPr/>
      <dgm:t>
        <a:bodyPr/>
        <a:lstStyle/>
        <a:p>
          <a:endParaRPr lang="nb-NO"/>
        </a:p>
      </dgm:t>
    </dgm:pt>
    <dgm:pt modelId="{B9AE80F4-E70E-4F98-AF95-9751E261BC2A}">
      <dgm:prSet phldr="0" custT="1"/>
      <dgm:spPr/>
      <dgm:t>
        <a:bodyPr/>
        <a:lstStyle/>
        <a:p>
          <a:pPr rtl="0"/>
          <a:r>
            <a:rPr lang="nb-NO" sz="2000" dirty="0">
              <a:latin typeface="Arial" panose="020B0604020202020204"/>
            </a:rPr>
            <a:t>Informasjon om brannsikkerhet i Leirgauken og Mortepumpa</a:t>
          </a:r>
          <a:endParaRPr lang="nb-NO" sz="2000" dirty="0"/>
        </a:p>
      </dgm:t>
    </dgm:pt>
    <dgm:pt modelId="{C088A4AD-5541-4E21-9DA4-7E888E0DC720}" type="parTrans" cxnId="{DA22D7FA-0453-4728-BEA9-A9208B6DB3E3}">
      <dgm:prSet/>
      <dgm:spPr/>
      <dgm:t>
        <a:bodyPr/>
        <a:lstStyle/>
        <a:p>
          <a:endParaRPr lang="nb-NO"/>
        </a:p>
      </dgm:t>
    </dgm:pt>
    <dgm:pt modelId="{7A8FC2D3-33DC-46CD-B1F9-F36DC691463B}" type="sibTrans" cxnId="{DA22D7FA-0453-4728-BEA9-A9208B6DB3E3}">
      <dgm:prSet/>
      <dgm:spPr/>
      <dgm:t>
        <a:bodyPr/>
        <a:lstStyle/>
        <a:p>
          <a:endParaRPr lang="nb-NO"/>
        </a:p>
      </dgm:t>
    </dgm:pt>
    <dgm:pt modelId="{C4721818-554F-42D0-84D8-57CA677C6BE1}">
      <dgm:prSet phldr="0" custT="1"/>
      <dgm:spPr/>
      <dgm:t>
        <a:bodyPr/>
        <a:lstStyle/>
        <a:p>
          <a:pPr rtl="0"/>
          <a:r>
            <a:rPr lang="nb-NO" sz="2800" dirty="0">
              <a:latin typeface="Arial" panose="020B0604020202020204"/>
            </a:rPr>
            <a:t>Brannsikkerhetbudskap i pensjonistblader</a:t>
          </a:r>
        </a:p>
      </dgm:t>
    </dgm:pt>
    <dgm:pt modelId="{D35B3669-A97C-4757-B9A1-C896826773B2}" type="parTrans" cxnId="{8EBA35E2-602F-4864-919E-60D06D10D846}">
      <dgm:prSet/>
      <dgm:spPr/>
      <dgm:t>
        <a:bodyPr/>
        <a:lstStyle/>
        <a:p>
          <a:endParaRPr lang="nb-NO"/>
        </a:p>
      </dgm:t>
    </dgm:pt>
    <dgm:pt modelId="{69A88B10-E97C-4F1B-9D52-D62097FC15AD}" type="sibTrans" cxnId="{8EBA35E2-602F-4864-919E-60D06D10D846}">
      <dgm:prSet/>
      <dgm:spPr/>
      <dgm:t>
        <a:bodyPr/>
        <a:lstStyle/>
        <a:p>
          <a:endParaRPr lang="nb-NO"/>
        </a:p>
      </dgm:t>
    </dgm:pt>
    <dgm:pt modelId="{601AFC4E-CF5B-47D3-B97D-7EAEE4DECE09}">
      <dgm:prSet phldr="0" custT="1"/>
      <dgm:spPr/>
      <dgm:t>
        <a:bodyPr/>
        <a:lstStyle/>
        <a:p>
          <a:pPr rtl="0"/>
          <a:r>
            <a:rPr lang="nb-NO" sz="1900" dirty="0">
              <a:latin typeface="Arial" panose="020B0604020202020204"/>
            </a:rPr>
            <a:t>Undervisningsopplegget er mer spisset og vi har lagt til "historier" som er </a:t>
          </a:r>
          <a:r>
            <a:rPr lang="nb-NO" sz="2000" dirty="0">
              <a:latin typeface="Arial" panose="020B0604020202020204"/>
            </a:rPr>
            <a:t>gjenkjennelige</a:t>
          </a:r>
          <a:r>
            <a:rPr lang="nb-NO" sz="1900" dirty="0">
              <a:latin typeface="Arial" panose="020B0604020202020204"/>
            </a:rPr>
            <a:t> og relaterbare.</a:t>
          </a:r>
        </a:p>
      </dgm:t>
    </dgm:pt>
    <dgm:pt modelId="{B8D5A146-6E1C-4E28-9C04-5CEB64B42F3E}" type="parTrans" cxnId="{BF3E3A55-3F4C-48AA-BE59-52ECDB0CF2E0}">
      <dgm:prSet/>
      <dgm:spPr/>
      <dgm:t>
        <a:bodyPr/>
        <a:lstStyle/>
        <a:p>
          <a:endParaRPr lang="nb-NO"/>
        </a:p>
      </dgm:t>
    </dgm:pt>
    <dgm:pt modelId="{10673AF5-8D42-4957-8FF3-E19480B46976}" type="sibTrans" cxnId="{BF3E3A55-3F4C-48AA-BE59-52ECDB0CF2E0}">
      <dgm:prSet/>
      <dgm:spPr/>
      <dgm:t>
        <a:bodyPr/>
        <a:lstStyle/>
        <a:p>
          <a:endParaRPr lang="nb-NO"/>
        </a:p>
      </dgm:t>
    </dgm:pt>
    <dgm:pt modelId="{213E569E-140B-4427-91EE-C7C6BFA22832}">
      <dgm:prSet phldr="0" custT="1"/>
      <dgm:spPr/>
      <dgm:t>
        <a:bodyPr/>
        <a:lstStyle/>
        <a:p>
          <a:pPr rtl="0"/>
          <a:r>
            <a:rPr lang="nb-NO" sz="3000" dirty="0">
              <a:latin typeface="Arial" panose="020B0604020202020204"/>
            </a:rPr>
            <a:t>Brannsikkerhetssjekk på </a:t>
          </a:r>
          <a:r>
            <a:rPr lang="nb-NO" sz="2800" dirty="0">
              <a:latin typeface="Arial" panose="020B0604020202020204"/>
            </a:rPr>
            <a:t>nett</a:t>
          </a:r>
        </a:p>
      </dgm:t>
    </dgm:pt>
    <dgm:pt modelId="{8DF608FA-FB97-46BE-A23D-A3B2EA35F313}" type="parTrans" cxnId="{D37FB35F-6B14-4491-B316-AFACEE489773}">
      <dgm:prSet/>
      <dgm:spPr/>
      <dgm:t>
        <a:bodyPr/>
        <a:lstStyle/>
        <a:p>
          <a:endParaRPr lang="nb-NO"/>
        </a:p>
      </dgm:t>
    </dgm:pt>
    <dgm:pt modelId="{9579747D-F620-47FA-BADB-3F99E51960FB}" type="sibTrans" cxnId="{D37FB35F-6B14-4491-B316-AFACEE489773}">
      <dgm:prSet/>
      <dgm:spPr/>
      <dgm:t>
        <a:bodyPr/>
        <a:lstStyle/>
        <a:p>
          <a:endParaRPr lang="nb-NO"/>
        </a:p>
      </dgm:t>
    </dgm:pt>
    <dgm:pt modelId="{F997E942-3FEB-453A-A976-392A3707A83E}">
      <dgm:prSet phldr="0" custT="1"/>
      <dgm:spPr/>
      <dgm:t>
        <a:bodyPr/>
        <a:lstStyle/>
        <a:p>
          <a:pPr rtl="0"/>
          <a:r>
            <a:rPr lang="nb-NO" sz="2000" dirty="0">
              <a:latin typeface="Arial" panose="020B0604020202020204"/>
            </a:rPr>
            <a:t>Kartlegge muligheten for å ha brannsikkerhetssjekk på nett</a:t>
          </a:r>
        </a:p>
      </dgm:t>
    </dgm:pt>
    <dgm:pt modelId="{D640F82A-ADA9-457A-9A82-7B97DD05A4EE}" type="parTrans" cxnId="{80DC2387-8FA9-47A3-A599-3D6CB72A93CD}">
      <dgm:prSet/>
      <dgm:spPr/>
      <dgm:t>
        <a:bodyPr/>
        <a:lstStyle/>
        <a:p>
          <a:endParaRPr lang="nb-NO"/>
        </a:p>
      </dgm:t>
    </dgm:pt>
    <dgm:pt modelId="{999A5C0B-FFFE-4EC5-9D52-5173ED304EF2}" type="sibTrans" cxnId="{80DC2387-8FA9-47A3-A599-3D6CB72A93CD}">
      <dgm:prSet/>
      <dgm:spPr/>
      <dgm:t>
        <a:bodyPr/>
        <a:lstStyle/>
        <a:p>
          <a:endParaRPr lang="nb-NO"/>
        </a:p>
      </dgm:t>
    </dgm:pt>
    <dgm:pt modelId="{358BF086-3538-4961-8A2A-B381B62688B3}" type="pres">
      <dgm:prSet presAssocID="{45CC747C-3EE9-444A-AA7D-3F21195D1630}" presName="Name0" presStyleCnt="0">
        <dgm:presLayoutVars>
          <dgm:dir/>
          <dgm:animLvl val="lvl"/>
          <dgm:resizeHandles/>
        </dgm:presLayoutVars>
      </dgm:prSet>
      <dgm:spPr/>
      <dgm:t>
        <a:bodyPr/>
        <a:lstStyle/>
        <a:p>
          <a:endParaRPr lang="nb-NO"/>
        </a:p>
      </dgm:t>
    </dgm:pt>
    <dgm:pt modelId="{0FBEEFCC-AC17-464D-8D1E-949C4C33CDD8}" type="pres">
      <dgm:prSet presAssocID="{D59E50A2-9852-4588-8D5F-ABF88376A4AE}" presName="linNode" presStyleCnt="0"/>
      <dgm:spPr/>
    </dgm:pt>
    <dgm:pt modelId="{B13A98BF-1136-4D15-AEC3-F4050669B604}" type="pres">
      <dgm:prSet presAssocID="{D59E50A2-9852-4588-8D5F-ABF88376A4AE}" presName="parentShp" presStyleLbl="node1" presStyleIdx="0" presStyleCnt="3">
        <dgm:presLayoutVars>
          <dgm:bulletEnabled val="1"/>
        </dgm:presLayoutVars>
      </dgm:prSet>
      <dgm:spPr/>
      <dgm:t>
        <a:bodyPr/>
        <a:lstStyle/>
        <a:p>
          <a:endParaRPr lang="nb-NO"/>
        </a:p>
      </dgm:t>
    </dgm:pt>
    <dgm:pt modelId="{814D6FA5-5F41-401C-9892-7EE90213460D}" type="pres">
      <dgm:prSet presAssocID="{D59E50A2-9852-4588-8D5F-ABF88376A4AE}" presName="childShp" presStyleLbl="bgAccFollowNode1" presStyleIdx="0" presStyleCnt="3">
        <dgm:presLayoutVars>
          <dgm:bulletEnabled val="1"/>
        </dgm:presLayoutVars>
      </dgm:prSet>
      <dgm:spPr/>
      <dgm:t>
        <a:bodyPr/>
        <a:lstStyle/>
        <a:p>
          <a:endParaRPr lang="nb-NO"/>
        </a:p>
      </dgm:t>
    </dgm:pt>
    <dgm:pt modelId="{5ACC38FA-D749-4823-A1EB-34DFB85DF887}" type="pres">
      <dgm:prSet presAssocID="{CEFDCDBD-938E-40A9-A281-7EF9CE2C997A}" presName="spacing" presStyleCnt="0"/>
      <dgm:spPr/>
    </dgm:pt>
    <dgm:pt modelId="{EA2BB9B4-3FF8-4D04-AF8A-84BF72424520}" type="pres">
      <dgm:prSet presAssocID="{C4721818-554F-42D0-84D8-57CA677C6BE1}" presName="linNode" presStyleCnt="0"/>
      <dgm:spPr/>
    </dgm:pt>
    <dgm:pt modelId="{2DFBC53E-1072-4975-BFBF-401BA6A779F3}" type="pres">
      <dgm:prSet presAssocID="{C4721818-554F-42D0-84D8-57CA677C6BE1}" presName="parentShp" presStyleLbl="node1" presStyleIdx="1" presStyleCnt="3">
        <dgm:presLayoutVars>
          <dgm:bulletEnabled val="1"/>
        </dgm:presLayoutVars>
      </dgm:prSet>
      <dgm:spPr/>
      <dgm:t>
        <a:bodyPr/>
        <a:lstStyle/>
        <a:p>
          <a:endParaRPr lang="nb-NO"/>
        </a:p>
      </dgm:t>
    </dgm:pt>
    <dgm:pt modelId="{FAB424DD-C144-4C40-8551-B46E0E11F07E}" type="pres">
      <dgm:prSet presAssocID="{C4721818-554F-42D0-84D8-57CA677C6BE1}" presName="childShp" presStyleLbl="bgAccFollowNode1" presStyleIdx="1" presStyleCnt="3">
        <dgm:presLayoutVars>
          <dgm:bulletEnabled val="1"/>
        </dgm:presLayoutVars>
      </dgm:prSet>
      <dgm:spPr/>
      <dgm:t>
        <a:bodyPr/>
        <a:lstStyle/>
        <a:p>
          <a:endParaRPr lang="nb-NO"/>
        </a:p>
      </dgm:t>
    </dgm:pt>
    <dgm:pt modelId="{867B9E15-7170-457E-AE6A-AAACAC9AA8D5}" type="pres">
      <dgm:prSet presAssocID="{69A88B10-E97C-4F1B-9D52-D62097FC15AD}" presName="spacing" presStyleCnt="0"/>
      <dgm:spPr/>
    </dgm:pt>
    <dgm:pt modelId="{E8E0398E-80EC-453C-A635-C03969AB8F1E}" type="pres">
      <dgm:prSet presAssocID="{213E569E-140B-4427-91EE-C7C6BFA22832}" presName="linNode" presStyleCnt="0"/>
      <dgm:spPr/>
    </dgm:pt>
    <dgm:pt modelId="{E30C45BF-4275-407F-B189-4D3A5F6AB2D2}" type="pres">
      <dgm:prSet presAssocID="{213E569E-140B-4427-91EE-C7C6BFA22832}" presName="parentShp" presStyleLbl="node1" presStyleIdx="2" presStyleCnt="3">
        <dgm:presLayoutVars>
          <dgm:bulletEnabled val="1"/>
        </dgm:presLayoutVars>
      </dgm:prSet>
      <dgm:spPr/>
      <dgm:t>
        <a:bodyPr/>
        <a:lstStyle/>
        <a:p>
          <a:endParaRPr lang="nb-NO"/>
        </a:p>
      </dgm:t>
    </dgm:pt>
    <dgm:pt modelId="{0B251A2B-94FD-417C-A474-BC972EABD9C8}" type="pres">
      <dgm:prSet presAssocID="{213E569E-140B-4427-91EE-C7C6BFA22832}" presName="childShp" presStyleLbl="bgAccFollowNode1" presStyleIdx="2" presStyleCnt="3">
        <dgm:presLayoutVars>
          <dgm:bulletEnabled val="1"/>
        </dgm:presLayoutVars>
      </dgm:prSet>
      <dgm:spPr/>
      <dgm:t>
        <a:bodyPr/>
        <a:lstStyle/>
        <a:p>
          <a:endParaRPr lang="nb-NO"/>
        </a:p>
      </dgm:t>
    </dgm:pt>
  </dgm:ptLst>
  <dgm:cxnLst>
    <dgm:cxn modelId="{CA547C6E-43D9-4AF7-AEF2-A01755216071}" type="presOf" srcId="{C4721818-554F-42D0-84D8-57CA677C6BE1}" destId="{2DFBC53E-1072-4975-BFBF-401BA6A779F3}" srcOrd="0" destOrd="0" presId="urn:microsoft.com/office/officeart/2005/8/layout/vList6"/>
    <dgm:cxn modelId="{80DC2387-8FA9-47A3-A599-3D6CB72A93CD}" srcId="{213E569E-140B-4427-91EE-C7C6BFA22832}" destId="{F997E942-3FEB-453A-A976-392A3707A83E}" srcOrd="0" destOrd="0" parTransId="{D640F82A-ADA9-457A-9A82-7B97DD05A4EE}" sibTransId="{999A5C0B-FFFE-4EC5-9D52-5173ED304EF2}"/>
    <dgm:cxn modelId="{334F9338-08DF-40D1-9123-7846F90ADACA}" type="presOf" srcId="{F997E942-3FEB-453A-A976-392A3707A83E}" destId="{0B251A2B-94FD-417C-A474-BC972EABD9C8}" srcOrd="0" destOrd="0" presId="urn:microsoft.com/office/officeart/2005/8/layout/vList6"/>
    <dgm:cxn modelId="{8E0E3A5F-056C-404A-B214-5B0B0F0D1D81}" type="presOf" srcId="{D59E50A2-9852-4588-8D5F-ABF88376A4AE}" destId="{B13A98BF-1136-4D15-AEC3-F4050669B604}" srcOrd="0" destOrd="0" presId="urn:microsoft.com/office/officeart/2005/8/layout/vList6"/>
    <dgm:cxn modelId="{2C315CE4-98BC-4C64-AAAA-5AA870D76C49}" type="presOf" srcId="{B9AE80F4-E70E-4F98-AF95-9751E261BC2A}" destId="{FAB424DD-C144-4C40-8551-B46E0E11F07E}" srcOrd="0" destOrd="0" presId="urn:microsoft.com/office/officeart/2005/8/layout/vList6"/>
    <dgm:cxn modelId="{DA22D7FA-0453-4728-BEA9-A9208B6DB3E3}" srcId="{C4721818-554F-42D0-84D8-57CA677C6BE1}" destId="{B9AE80F4-E70E-4F98-AF95-9751E261BC2A}" srcOrd="0" destOrd="0" parTransId="{C088A4AD-5541-4E21-9DA4-7E888E0DC720}" sibTransId="{7A8FC2D3-33DC-46CD-B1F9-F36DC691463B}"/>
    <dgm:cxn modelId="{1D59EDC4-E639-4458-9AF1-9F884733334B}" type="presOf" srcId="{213E569E-140B-4427-91EE-C7C6BFA22832}" destId="{E30C45BF-4275-407F-B189-4D3A5F6AB2D2}" srcOrd="0" destOrd="0" presId="urn:microsoft.com/office/officeart/2005/8/layout/vList6"/>
    <dgm:cxn modelId="{D37FB35F-6B14-4491-B316-AFACEE489773}" srcId="{45CC747C-3EE9-444A-AA7D-3F21195D1630}" destId="{213E569E-140B-4427-91EE-C7C6BFA22832}" srcOrd="2" destOrd="0" parTransId="{8DF608FA-FB97-46BE-A23D-A3B2EA35F313}" sibTransId="{9579747D-F620-47FA-BADB-3F99E51960FB}"/>
    <dgm:cxn modelId="{814D17E7-7752-4E17-9311-430280C03494}" srcId="{45CC747C-3EE9-444A-AA7D-3F21195D1630}" destId="{D59E50A2-9852-4588-8D5F-ABF88376A4AE}" srcOrd="0" destOrd="0" parTransId="{F5C8E935-BE77-49CF-96F3-7491AF2A8000}" sibTransId="{CEFDCDBD-938E-40A9-A281-7EF9CE2C997A}"/>
    <dgm:cxn modelId="{BF3E3A55-3F4C-48AA-BE59-52ECDB0CF2E0}" srcId="{D59E50A2-9852-4588-8D5F-ABF88376A4AE}" destId="{601AFC4E-CF5B-47D3-B97D-7EAEE4DECE09}" srcOrd="0" destOrd="0" parTransId="{B8D5A146-6E1C-4E28-9C04-5CEB64B42F3E}" sibTransId="{10673AF5-8D42-4957-8FF3-E19480B46976}"/>
    <dgm:cxn modelId="{E8912324-6257-43E1-AEC6-AF4A13E25C2E}" type="presOf" srcId="{45CC747C-3EE9-444A-AA7D-3F21195D1630}" destId="{358BF086-3538-4961-8A2A-B381B62688B3}" srcOrd="0" destOrd="0" presId="urn:microsoft.com/office/officeart/2005/8/layout/vList6"/>
    <dgm:cxn modelId="{1502DDF3-BE7B-46A2-80F3-5F5792FF767C}" type="presOf" srcId="{601AFC4E-CF5B-47D3-B97D-7EAEE4DECE09}" destId="{814D6FA5-5F41-401C-9892-7EE90213460D}" srcOrd="0" destOrd="0" presId="urn:microsoft.com/office/officeart/2005/8/layout/vList6"/>
    <dgm:cxn modelId="{8EBA35E2-602F-4864-919E-60D06D10D846}" srcId="{45CC747C-3EE9-444A-AA7D-3F21195D1630}" destId="{C4721818-554F-42D0-84D8-57CA677C6BE1}" srcOrd="1" destOrd="0" parTransId="{D35B3669-A97C-4757-B9A1-C896826773B2}" sibTransId="{69A88B10-E97C-4F1B-9D52-D62097FC15AD}"/>
    <dgm:cxn modelId="{1BEB38F8-3FA2-44E0-8E56-F73E9494780A}" type="presParOf" srcId="{358BF086-3538-4961-8A2A-B381B62688B3}" destId="{0FBEEFCC-AC17-464D-8D1E-949C4C33CDD8}" srcOrd="0" destOrd="0" presId="urn:microsoft.com/office/officeart/2005/8/layout/vList6"/>
    <dgm:cxn modelId="{DCF87C87-0EDC-44C8-9B46-8D3CE7E3C475}" type="presParOf" srcId="{0FBEEFCC-AC17-464D-8D1E-949C4C33CDD8}" destId="{B13A98BF-1136-4D15-AEC3-F4050669B604}" srcOrd="0" destOrd="0" presId="urn:microsoft.com/office/officeart/2005/8/layout/vList6"/>
    <dgm:cxn modelId="{9C6BAF5C-D3B1-4F36-8362-CEDBD4FD397A}" type="presParOf" srcId="{0FBEEFCC-AC17-464D-8D1E-949C4C33CDD8}" destId="{814D6FA5-5F41-401C-9892-7EE90213460D}" srcOrd="1" destOrd="0" presId="urn:microsoft.com/office/officeart/2005/8/layout/vList6"/>
    <dgm:cxn modelId="{15CB88D5-7C2A-47B6-8CA8-204C476EE2AB}" type="presParOf" srcId="{358BF086-3538-4961-8A2A-B381B62688B3}" destId="{5ACC38FA-D749-4823-A1EB-34DFB85DF887}" srcOrd="1" destOrd="0" presId="urn:microsoft.com/office/officeart/2005/8/layout/vList6"/>
    <dgm:cxn modelId="{BFCF572C-1151-41C4-8156-12512F8034D2}" type="presParOf" srcId="{358BF086-3538-4961-8A2A-B381B62688B3}" destId="{EA2BB9B4-3FF8-4D04-AF8A-84BF72424520}" srcOrd="2" destOrd="0" presId="urn:microsoft.com/office/officeart/2005/8/layout/vList6"/>
    <dgm:cxn modelId="{FE5D1AC0-8571-4F80-B735-E3E1712F28F6}" type="presParOf" srcId="{EA2BB9B4-3FF8-4D04-AF8A-84BF72424520}" destId="{2DFBC53E-1072-4975-BFBF-401BA6A779F3}" srcOrd="0" destOrd="0" presId="urn:microsoft.com/office/officeart/2005/8/layout/vList6"/>
    <dgm:cxn modelId="{5EC376AE-01B9-4F11-9F68-0FA1FB5BA245}" type="presParOf" srcId="{EA2BB9B4-3FF8-4D04-AF8A-84BF72424520}" destId="{FAB424DD-C144-4C40-8551-B46E0E11F07E}" srcOrd="1" destOrd="0" presId="urn:microsoft.com/office/officeart/2005/8/layout/vList6"/>
    <dgm:cxn modelId="{141D8787-22EA-484E-B021-701FB039A943}" type="presParOf" srcId="{358BF086-3538-4961-8A2A-B381B62688B3}" destId="{867B9E15-7170-457E-AE6A-AAACAC9AA8D5}" srcOrd="3" destOrd="0" presId="urn:microsoft.com/office/officeart/2005/8/layout/vList6"/>
    <dgm:cxn modelId="{59A9259B-936F-4AC0-8C5A-63A3D2C0B46E}" type="presParOf" srcId="{358BF086-3538-4961-8A2A-B381B62688B3}" destId="{E8E0398E-80EC-453C-A635-C03969AB8F1E}" srcOrd="4" destOrd="0" presId="urn:microsoft.com/office/officeart/2005/8/layout/vList6"/>
    <dgm:cxn modelId="{AB297597-C318-474F-BAA5-A0724020FAB7}" type="presParOf" srcId="{E8E0398E-80EC-453C-A635-C03969AB8F1E}" destId="{E30C45BF-4275-407F-B189-4D3A5F6AB2D2}" srcOrd="0" destOrd="0" presId="urn:microsoft.com/office/officeart/2005/8/layout/vList6"/>
    <dgm:cxn modelId="{B6A5BABD-004D-40F4-A2B2-59B97B2DA288}" type="presParOf" srcId="{E8E0398E-80EC-453C-A635-C03969AB8F1E}" destId="{0B251A2B-94FD-417C-A474-BC972EABD9C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8FDF2-2381-4F19-ADC3-0030BDAC3FCF}">
      <dsp:nvSpPr>
        <dsp:cNvPr id="0" name=""/>
        <dsp:cNvSpPr/>
      </dsp:nvSpPr>
      <dsp:spPr>
        <a:xfrm>
          <a:off x="4206239" y="0"/>
          <a:ext cx="6309360" cy="10135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nb-NO" sz="2000" kern="1200" dirty="0"/>
            <a:t>Kartlegging av </a:t>
          </a:r>
          <a:r>
            <a:rPr lang="nb-NO" sz="2000" kern="1200" dirty="0">
              <a:latin typeface="Arial" panose="020B0604020202020204"/>
            </a:rPr>
            <a:t>boligselskap</a:t>
          </a:r>
          <a:r>
            <a:rPr lang="nb-NO" sz="2000" kern="1200" dirty="0"/>
            <a:t> etter </a:t>
          </a:r>
          <a:r>
            <a:rPr lang="nb-NO" sz="2000" kern="1200" dirty="0">
              <a:latin typeface="Arial" panose="020B0604020202020204"/>
            </a:rPr>
            <a:t>risiko og</a:t>
          </a:r>
          <a:r>
            <a:rPr lang="nb-NO" sz="2000" kern="1200" dirty="0"/>
            <a:t> tiltak rettet mot beboere i tett samarbeid med styret.</a:t>
          </a:r>
        </a:p>
      </dsp:txBody>
      <dsp:txXfrm>
        <a:off x="4206239" y="126690"/>
        <a:ext cx="5929290" cy="760139"/>
      </dsp:txXfrm>
    </dsp:sp>
    <dsp:sp modelId="{18B21BC7-0CBB-4523-8E59-44EA1F3B5790}">
      <dsp:nvSpPr>
        <dsp:cNvPr id="0" name=""/>
        <dsp:cNvSpPr/>
      </dsp:nvSpPr>
      <dsp:spPr>
        <a:xfrm>
          <a:off x="0" y="0"/>
          <a:ext cx="4206240" cy="10135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nb-NO" sz="3000" kern="1200" dirty="0">
              <a:latin typeface="Arial" panose="020B0604020202020204"/>
            </a:rPr>
            <a:t>Oppsøkende</a:t>
          </a:r>
          <a:r>
            <a:rPr lang="nb-NO" sz="3000" kern="1200" dirty="0"/>
            <a:t> arbeid opp mot </a:t>
          </a:r>
          <a:r>
            <a:rPr lang="nb-NO" sz="3000" kern="1200" dirty="0">
              <a:latin typeface="Arial" panose="020B0604020202020204"/>
            </a:rPr>
            <a:t>boligselskap</a:t>
          </a:r>
          <a:endParaRPr lang="nb-NO" sz="3000" kern="1200" dirty="0"/>
        </a:p>
      </dsp:txBody>
      <dsp:txXfrm>
        <a:off x="49476" y="49476"/>
        <a:ext cx="4107288" cy="914567"/>
      </dsp:txXfrm>
    </dsp:sp>
    <dsp:sp modelId="{D235E9C5-0CC3-499E-9586-7443195749B9}">
      <dsp:nvSpPr>
        <dsp:cNvPr id="0" name=""/>
        <dsp:cNvSpPr/>
      </dsp:nvSpPr>
      <dsp:spPr>
        <a:xfrm>
          <a:off x="4206240" y="1114871"/>
          <a:ext cx="6309360" cy="10135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nb-NO" sz="2000" kern="1200" dirty="0">
              <a:latin typeface="Arial" panose="020B0604020202020204"/>
            </a:rPr>
            <a:t>Kommunikasjonsavdelingen i RBR videresender alle innkomne meldinger ang. Trygg Hjemme</a:t>
          </a:r>
        </a:p>
      </dsp:txBody>
      <dsp:txXfrm>
        <a:off x="4206240" y="1241561"/>
        <a:ext cx="5929290" cy="760139"/>
      </dsp:txXfrm>
    </dsp:sp>
    <dsp:sp modelId="{973004E6-52A9-4507-A305-C8959B80752A}">
      <dsp:nvSpPr>
        <dsp:cNvPr id="0" name=""/>
        <dsp:cNvSpPr/>
      </dsp:nvSpPr>
      <dsp:spPr>
        <a:xfrm>
          <a:off x="0" y="1114871"/>
          <a:ext cx="4206240" cy="10135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nb-NO" sz="3000" kern="1200" dirty="0"/>
            <a:t>Kontakt med RBR på Facebook</a:t>
          </a:r>
        </a:p>
      </dsp:txBody>
      <dsp:txXfrm>
        <a:off x="49476" y="1164347"/>
        <a:ext cx="4107288" cy="914567"/>
      </dsp:txXfrm>
    </dsp:sp>
    <dsp:sp modelId="{905BFD62-EC9D-49F3-80A4-4AC15D415F38}">
      <dsp:nvSpPr>
        <dsp:cNvPr id="0" name=""/>
        <dsp:cNvSpPr/>
      </dsp:nvSpPr>
      <dsp:spPr>
        <a:xfrm>
          <a:off x="4206240" y="2229742"/>
          <a:ext cx="6309360" cy="10135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nb-NO" sz="2000" kern="1200" dirty="0">
              <a:latin typeface="Arial" panose="020B0604020202020204"/>
            </a:rPr>
            <a:t>Samarbeide om informasjon til kunder om brannsikkerhet</a:t>
          </a:r>
          <a:endParaRPr lang="nb-NO" sz="2000" kern="1200" dirty="0"/>
        </a:p>
      </dsp:txBody>
      <dsp:txXfrm>
        <a:off x="4206240" y="2356432"/>
        <a:ext cx="5929290" cy="760139"/>
      </dsp:txXfrm>
    </dsp:sp>
    <dsp:sp modelId="{5FCA9614-7217-4347-8036-399DF4D8B3EB}">
      <dsp:nvSpPr>
        <dsp:cNvPr id="0" name=""/>
        <dsp:cNvSpPr/>
      </dsp:nvSpPr>
      <dsp:spPr>
        <a:xfrm>
          <a:off x="0" y="2229742"/>
          <a:ext cx="4206240" cy="10135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nb-NO" sz="3000" kern="1200" dirty="0">
              <a:latin typeface="Arial" panose="020B0604020202020204"/>
            </a:rPr>
            <a:t>Forsikringsselskap</a:t>
          </a:r>
          <a:endParaRPr lang="nb-NO" sz="3000" kern="1200" dirty="0"/>
        </a:p>
      </dsp:txBody>
      <dsp:txXfrm>
        <a:off x="49476" y="2279218"/>
        <a:ext cx="4107288" cy="914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6FA5-5F41-401C-9892-7EE90213460D}">
      <dsp:nvSpPr>
        <dsp:cNvPr id="0" name=""/>
        <dsp:cNvSpPr/>
      </dsp:nvSpPr>
      <dsp:spPr>
        <a:xfrm>
          <a:off x="4206240" y="0"/>
          <a:ext cx="6309360" cy="10135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nb-NO" sz="1900" kern="1200" dirty="0">
              <a:latin typeface="Arial" panose="020B0604020202020204"/>
            </a:rPr>
            <a:t>Undervisningsopplegget er mer spisset og vi har lagt til "historier" som er </a:t>
          </a:r>
          <a:r>
            <a:rPr lang="nb-NO" sz="2000" kern="1200" dirty="0">
              <a:latin typeface="Arial" panose="020B0604020202020204"/>
            </a:rPr>
            <a:t>gjenkjennelige</a:t>
          </a:r>
          <a:r>
            <a:rPr lang="nb-NO" sz="1900" kern="1200" dirty="0">
              <a:latin typeface="Arial" panose="020B0604020202020204"/>
            </a:rPr>
            <a:t> og relaterbare.</a:t>
          </a:r>
        </a:p>
      </dsp:txBody>
      <dsp:txXfrm>
        <a:off x="4206240" y="126690"/>
        <a:ext cx="5929290" cy="760139"/>
      </dsp:txXfrm>
    </dsp:sp>
    <dsp:sp modelId="{B13A98BF-1136-4D15-AEC3-F4050669B604}">
      <dsp:nvSpPr>
        <dsp:cNvPr id="0" name=""/>
        <dsp:cNvSpPr/>
      </dsp:nvSpPr>
      <dsp:spPr>
        <a:xfrm>
          <a:off x="0" y="0"/>
          <a:ext cx="4206240" cy="10135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nb-NO" sz="2800" kern="1200" dirty="0"/>
            <a:t>Revidere </a:t>
          </a:r>
          <a:r>
            <a:rPr lang="nb-NO" sz="2800" kern="1200" dirty="0">
              <a:latin typeface="Arial" panose="020B0604020202020204"/>
            </a:rPr>
            <a:t>undervisningsopplegget</a:t>
          </a:r>
          <a:endParaRPr lang="nb-NO" sz="2800" kern="1200" dirty="0"/>
        </a:p>
      </dsp:txBody>
      <dsp:txXfrm>
        <a:off x="49476" y="49476"/>
        <a:ext cx="4107288" cy="914567"/>
      </dsp:txXfrm>
    </dsp:sp>
    <dsp:sp modelId="{FAB424DD-C144-4C40-8551-B46E0E11F07E}">
      <dsp:nvSpPr>
        <dsp:cNvPr id="0" name=""/>
        <dsp:cNvSpPr/>
      </dsp:nvSpPr>
      <dsp:spPr>
        <a:xfrm>
          <a:off x="4206240" y="1114871"/>
          <a:ext cx="6309360" cy="10135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nb-NO" sz="2000" kern="1200" dirty="0">
              <a:latin typeface="Arial" panose="020B0604020202020204"/>
            </a:rPr>
            <a:t>Informasjon om brannsikkerhet i Leirgauken og Mortepumpa</a:t>
          </a:r>
          <a:endParaRPr lang="nb-NO" sz="2000" kern="1200" dirty="0"/>
        </a:p>
      </dsp:txBody>
      <dsp:txXfrm>
        <a:off x="4206240" y="1241561"/>
        <a:ext cx="5929290" cy="760139"/>
      </dsp:txXfrm>
    </dsp:sp>
    <dsp:sp modelId="{2DFBC53E-1072-4975-BFBF-401BA6A779F3}">
      <dsp:nvSpPr>
        <dsp:cNvPr id="0" name=""/>
        <dsp:cNvSpPr/>
      </dsp:nvSpPr>
      <dsp:spPr>
        <a:xfrm>
          <a:off x="0" y="1114871"/>
          <a:ext cx="4206240" cy="10135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nb-NO" sz="2800" kern="1200" dirty="0">
              <a:latin typeface="Arial" panose="020B0604020202020204"/>
            </a:rPr>
            <a:t>Brannsikkerhetbudskap i pensjonistblader</a:t>
          </a:r>
        </a:p>
      </dsp:txBody>
      <dsp:txXfrm>
        <a:off x="49476" y="1164347"/>
        <a:ext cx="4107288" cy="914567"/>
      </dsp:txXfrm>
    </dsp:sp>
    <dsp:sp modelId="{0B251A2B-94FD-417C-A474-BC972EABD9C8}">
      <dsp:nvSpPr>
        <dsp:cNvPr id="0" name=""/>
        <dsp:cNvSpPr/>
      </dsp:nvSpPr>
      <dsp:spPr>
        <a:xfrm>
          <a:off x="4206240" y="2229742"/>
          <a:ext cx="6309360" cy="10135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nb-NO" sz="2000" kern="1200" dirty="0">
              <a:latin typeface="Arial" panose="020B0604020202020204"/>
            </a:rPr>
            <a:t>Kartlegge muligheten for å ha brannsikkerhetssjekk på nett</a:t>
          </a:r>
        </a:p>
      </dsp:txBody>
      <dsp:txXfrm>
        <a:off x="4206240" y="2356432"/>
        <a:ext cx="5929290" cy="760139"/>
      </dsp:txXfrm>
    </dsp:sp>
    <dsp:sp modelId="{E30C45BF-4275-407F-B189-4D3A5F6AB2D2}">
      <dsp:nvSpPr>
        <dsp:cNvPr id="0" name=""/>
        <dsp:cNvSpPr/>
      </dsp:nvSpPr>
      <dsp:spPr>
        <a:xfrm>
          <a:off x="0" y="2229742"/>
          <a:ext cx="4206240" cy="10135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nb-NO" sz="3000" kern="1200" dirty="0">
              <a:latin typeface="Arial" panose="020B0604020202020204"/>
            </a:rPr>
            <a:t>Brannsikkerhetssjekk på </a:t>
          </a:r>
          <a:r>
            <a:rPr lang="nb-NO" sz="2800" kern="1200" dirty="0">
              <a:latin typeface="Arial" panose="020B0604020202020204"/>
            </a:rPr>
            <a:t>nett</a:t>
          </a:r>
        </a:p>
      </dsp:txBody>
      <dsp:txXfrm>
        <a:off x="49476" y="2279218"/>
        <a:ext cx="4107288" cy="91456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EB736-69BD-4122-A9CD-937E8320AD24}" type="datetimeFigureOut">
              <a:rPr lang="nb-NO" smtClean="0"/>
              <a:t>20.04.2021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625FF-C403-4FD7-9BFF-997505500BDB}" type="slidenum">
              <a:rPr lang="nb-NO" smtClean="0"/>
              <a:t>‹#›</a:t>
            </a:fld>
            <a:endParaRPr lang="nb-NO"/>
          </a:p>
        </p:txBody>
      </p:sp>
    </p:spTree>
    <p:extLst>
      <p:ext uri="{BB962C8B-B14F-4D97-AF65-F5344CB8AC3E}">
        <p14:creationId xmlns:p14="http://schemas.microsoft.com/office/powerpoint/2010/main" val="288822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Hei, jeg heter Elin Holta Røssland og er branninspektør i Rogaland brann og redning. </a:t>
            </a:r>
          </a:p>
          <a:p>
            <a:endParaRPr lang="nb-NO" dirty="0">
              <a:cs typeface="Calibri"/>
            </a:endParaRPr>
          </a:p>
          <a:p>
            <a:r>
              <a:rPr lang="nb-NO" dirty="0">
                <a:cs typeface="Calibri"/>
              </a:rPr>
              <a:t>Jeg deltok i </a:t>
            </a:r>
            <a:r>
              <a:rPr lang="nb-NO" dirty="0" err="1">
                <a:cs typeface="Calibri" panose="020F0502020204030204"/>
              </a:rPr>
              <a:t>webinaret</a:t>
            </a:r>
            <a:r>
              <a:rPr lang="nb-NO" dirty="0">
                <a:cs typeface="Calibri" panose="020F0502020204030204"/>
              </a:rPr>
              <a:t> som var før jul som dere hørte om av Kirsti. I </a:t>
            </a:r>
            <a:r>
              <a:rPr lang="nb-NO" dirty="0" err="1">
                <a:cs typeface="Calibri" panose="020F0502020204030204"/>
              </a:rPr>
              <a:t>webinaret</a:t>
            </a:r>
            <a:r>
              <a:rPr lang="nb-NO" dirty="0">
                <a:cs typeface="Calibri" panose="020F0502020204030204"/>
              </a:rPr>
              <a:t> kom det inn en hel rekke gode ideer om hvordan vi kan jobbe med brannsikkerhet, og nå ut med brannsikkerhet budskapet. Av disse ideene var det noen som vi allerede gjør, men også flere gode ideer som vi har sett litt nærmere på. </a:t>
            </a:r>
          </a:p>
          <a:p>
            <a:endParaRPr lang="nb-NO" dirty="0"/>
          </a:p>
          <a:p>
            <a:r>
              <a:rPr lang="nb-NO" dirty="0"/>
              <a:t>Jeg skal fortelle litt om hvordan vi har jobbet videre med alle ideene som kom inn i </a:t>
            </a:r>
            <a:r>
              <a:rPr lang="nb-NO" dirty="0" err="1"/>
              <a:t>webinarene</a:t>
            </a:r>
            <a:r>
              <a:rPr lang="nb-NO" dirty="0"/>
              <a:t>, og hvordan denne erfaringen gjorde at vi i Rogaland brann og redning har blitt mer bevisste på viktigheten av brukermedvirkning.</a:t>
            </a:r>
          </a:p>
          <a:p>
            <a:endParaRPr lang="nb-NO" dirty="0">
              <a:cs typeface="Calibri"/>
            </a:endParaRPr>
          </a:p>
          <a:p>
            <a:r>
              <a:rPr lang="nb-NO" dirty="0">
                <a:cs typeface="Calibri"/>
              </a:rPr>
              <a:t>(</a:t>
            </a:r>
            <a:r>
              <a:rPr lang="nb-NO" dirty="0"/>
              <a:t>Jeg deltok i et </a:t>
            </a:r>
            <a:r>
              <a:rPr lang="nb-NO" dirty="0" err="1"/>
              <a:t>webinar</a:t>
            </a:r>
            <a:r>
              <a:rPr lang="nb-NO" dirty="0"/>
              <a:t> i regi av Norwegian Smart Care Cluster og UIS, hvor det var invitert 12 pensjonister til digital </a:t>
            </a:r>
            <a:r>
              <a:rPr lang="nb-NO" dirty="0" err="1"/>
              <a:t>brukercafè</a:t>
            </a:r>
            <a:r>
              <a:rPr lang="nb-NO" dirty="0"/>
              <a:t>. Vi hadde to møter hvor Rogaland brann og redning hadde et innlegg om brannsikkerhet, hvor deltakerne så fikk en hjemmeoppgave til neste gang. Noen deltakere skulle utføre en brannsikkerhetssjekk ved hjelp av en sjekkliste utarbeidet av Rogaland brann og redning uten veiledning, kun sjekklisten. Den andre gruppene fikk veiledning i sjekklisten på forhånd, og den siste gruppen fikk veiledning på telefon mens de utførte brannsikkerhetssjekken. I neste møte kom deltakerne med tilbakemelding på sjekklisten, og vi hadde en innovasjonsprosess, hvor deltakerne kom med ideer på hvordan vi kan fremme budskapet om brannsikkerhet på andre måter. Disse ideene har vi jobbet videre med. </a:t>
            </a:r>
            <a:endParaRPr lang="nb-NO" dirty="0">
              <a:cs typeface="Calibri"/>
            </a:endParaRPr>
          </a:p>
          <a:p>
            <a:r>
              <a:rPr lang="nb-NO" dirty="0"/>
              <a:t>Brukermedvirkning var sentralt i disse to </a:t>
            </a:r>
            <a:r>
              <a:rPr lang="nb-NO" dirty="0" err="1"/>
              <a:t>webinarene</a:t>
            </a:r>
            <a:r>
              <a:rPr lang="nb-NO" dirty="0"/>
              <a:t>. )</a:t>
            </a:r>
          </a:p>
          <a:p>
            <a:endParaRPr lang="nb-NO" dirty="0">
              <a:cs typeface="Calibri"/>
            </a:endParaRPr>
          </a:p>
          <a:p>
            <a:endParaRPr lang="nb-NO"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DD168-33F0-4CE1-AF92-0D41C84E23B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87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panose="020F0502020204030204"/>
              </a:rPr>
              <a:t>Dette sier Helsedirektoratet om likemannsprinsippet, som brukes mye i fallforebygging. Det er en metode vi også ser som viktig i brannforebygging.</a:t>
            </a:r>
          </a:p>
          <a:p>
            <a:endParaRPr lang="nb-NO" dirty="0">
              <a:cs typeface="Calibri" panose="020F0502020204030204"/>
            </a:endParaRPr>
          </a:p>
          <a:p>
            <a:r>
              <a:rPr lang="nb-NO" dirty="0">
                <a:cs typeface="Calibri" panose="020F0502020204030204"/>
              </a:rPr>
              <a:t>I Trygg</a:t>
            </a:r>
            <a:r>
              <a:rPr lang="nb-NO" baseline="0" dirty="0">
                <a:cs typeface="Calibri" panose="020F0502020204030204"/>
              </a:rPr>
              <a:t> hjemme</a:t>
            </a:r>
            <a:r>
              <a:rPr lang="nb-NO" dirty="0">
                <a:cs typeface="Calibri" panose="020F0502020204030204"/>
              </a:rPr>
              <a:t> har vi et mål om å gjøre andre til gode brannforebyggere. Dette har vi jobbet med en stund opp mot andre etater,</a:t>
            </a:r>
            <a:r>
              <a:rPr lang="nb-NO" dirty="0"/>
              <a:t> f.eks. helse- og omsorg, politiet, arbeidstilsynet og lignende. </a:t>
            </a:r>
            <a:r>
              <a:rPr lang="nb-NO" dirty="0">
                <a:cs typeface="Calibri" panose="020F0502020204030204"/>
              </a:rPr>
              <a:t>Men det er nytt for oss og også inkludere målgruppen i dette.</a:t>
            </a:r>
          </a:p>
          <a:p>
            <a:endParaRPr lang="nb-NO" dirty="0">
              <a:cs typeface="Calibri" panose="020F0502020204030204"/>
            </a:endParaRPr>
          </a:p>
          <a:p>
            <a:r>
              <a:rPr lang="nb-NO" dirty="0"/>
              <a:t>Et eksempel på hvor vi har overført denne tankegangen og prosessen</a:t>
            </a:r>
            <a:r>
              <a:rPr lang="nb-NO" baseline="0" dirty="0"/>
              <a:t> inn  arbeidet vårt,</a:t>
            </a:r>
            <a:r>
              <a:rPr lang="nb-NO" dirty="0"/>
              <a:t> til andre områder er i omsorgsboliger. Vi er enda i startfasen i planleggingen, og koronaen legger noe demper for samarbeid for tiden. Men så langt har vi avtalt med ledere ved omsorgsboliger i Stavanger å kartlegge risikoen ved omsorgsboliger, og hvilke tiltak er best for å øke brannsikkerheten. I tillegg undersøker også muligheten for at pensjonister kan få opplæring i å utføre brannsikkerhetssjekk i hjemmet til eldre, slik at vi ved hjelp av likemannsprinsippet kan bidra til brannforebygging hos eldre.</a:t>
            </a:r>
            <a:endParaRPr lang="nb-NO" dirty="0">
              <a:cs typeface="Calibri" panose="020F0502020204030204"/>
            </a:endParaRPr>
          </a:p>
          <a:p>
            <a:endParaRPr lang="nb-NO" dirty="0">
              <a:cs typeface="Calibri" panose="020F0502020204030204"/>
            </a:endParaRPr>
          </a:p>
          <a:p>
            <a:endParaRPr lang="nb-NO" dirty="0">
              <a:cs typeface="Calibri" panose="020F0502020204030204"/>
            </a:endParaRPr>
          </a:p>
        </p:txBody>
      </p:sp>
      <p:sp>
        <p:nvSpPr>
          <p:cNvPr id="4" name="Plassholder for lysbildenummer 3"/>
          <p:cNvSpPr>
            <a:spLocks noGrp="1"/>
          </p:cNvSpPr>
          <p:nvPr>
            <p:ph type="sldNum" sz="quarter" idx="10"/>
          </p:nvPr>
        </p:nvSpPr>
        <p:spPr/>
        <p:txBody>
          <a:bodyPr/>
          <a:lstStyle/>
          <a:p>
            <a:fld id="{493625FF-C403-4FD7-9BFF-997505500BDB}" type="slidenum">
              <a:rPr lang="nb-NO" smtClean="0"/>
              <a:t>2</a:t>
            </a:fld>
            <a:endParaRPr lang="nb-NO"/>
          </a:p>
        </p:txBody>
      </p:sp>
    </p:spTree>
    <p:extLst>
      <p:ext uri="{BB962C8B-B14F-4D97-AF65-F5344CB8AC3E}">
        <p14:creationId xmlns:p14="http://schemas.microsoft.com/office/powerpoint/2010/main" val="43698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dere ideene som kom</a:t>
            </a:r>
            <a:r>
              <a:rPr lang="nb-NO" baseline="0" dirty="0"/>
              <a:t> inn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Vi har gått igjennom alle ideene internt hos oss, og laget en handlingsplan ut i fra de ideene vi ønsker å jobbe videre med. Vi har tilsammen 9 konkrete ideer vi jobber videre med, med flere aksjoner inn under hver </a:t>
            </a:r>
            <a:r>
              <a:rPr lang="nb-NO" dirty="0" err="1">
                <a:cs typeface="Calibri"/>
              </a:rPr>
              <a:t>idè</a:t>
            </a:r>
            <a:r>
              <a:rPr lang="nb-NO" dirty="0">
                <a:cs typeface="Calibri"/>
              </a:rPr>
              <a:t>. Jeg</a:t>
            </a:r>
            <a:r>
              <a:rPr lang="nb-NO" baseline="0" dirty="0">
                <a:cs typeface="Calibri"/>
              </a:rPr>
              <a:t> skal fortelle om noen av ideene.</a:t>
            </a:r>
            <a:endParaRPr lang="nb-NO" dirty="0">
              <a:cs typeface="Calibri"/>
            </a:endParaRPr>
          </a:p>
          <a:p>
            <a:endParaRPr lang="nb-NO" dirty="0"/>
          </a:p>
        </p:txBody>
      </p:sp>
      <p:sp>
        <p:nvSpPr>
          <p:cNvPr id="4" name="Plassholder for lysbildenummer 3"/>
          <p:cNvSpPr>
            <a:spLocks noGrp="1"/>
          </p:cNvSpPr>
          <p:nvPr>
            <p:ph type="sldNum" sz="quarter" idx="10"/>
          </p:nvPr>
        </p:nvSpPr>
        <p:spPr/>
        <p:txBody>
          <a:bodyPr/>
          <a:lstStyle/>
          <a:p>
            <a:fld id="{493625FF-C403-4FD7-9BFF-997505500BDB}" type="slidenum">
              <a:rPr lang="nb-NO" smtClean="0"/>
              <a:t>3</a:t>
            </a:fld>
            <a:endParaRPr lang="nb-NO"/>
          </a:p>
        </p:txBody>
      </p:sp>
    </p:spTree>
    <p:extLst>
      <p:ext uri="{BB962C8B-B14F-4D97-AF65-F5344CB8AC3E}">
        <p14:creationId xmlns:p14="http://schemas.microsoft.com/office/powerpoint/2010/main" val="306303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Et</a:t>
            </a:r>
            <a:r>
              <a:rPr lang="nb-NO" baseline="0" dirty="0">
                <a:cs typeface="Calibri"/>
              </a:rPr>
              <a:t> forslag som gikk igjen var å jobbe opp mot boligselskap. Boligselskap =  borettslag, sameie </a:t>
            </a:r>
            <a:r>
              <a:rPr lang="nb-NO" baseline="0" dirty="0" err="1">
                <a:cs typeface="Calibri"/>
              </a:rPr>
              <a:t>etc</a:t>
            </a:r>
            <a:endParaRPr lang="nb-NO" dirty="0">
              <a:cs typeface="Calibri"/>
            </a:endParaRPr>
          </a:p>
          <a:p>
            <a:pPr marL="228600" indent="-228600">
              <a:buAutoNum type="arabicParenR"/>
            </a:pPr>
            <a:r>
              <a:rPr lang="nb-NO" dirty="0">
                <a:cs typeface="Calibri"/>
              </a:rPr>
              <a:t>Slik det er i dag tar boligselskap kontakt med oss, de ønsker gjerne en befaring, har spørsmål om rømning, lagring, garasjeanlegg med </a:t>
            </a:r>
            <a:r>
              <a:rPr lang="nb-NO" dirty="0" err="1">
                <a:cs typeface="Calibri"/>
              </a:rPr>
              <a:t>med</a:t>
            </a:r>
            <a:r>
              <a:rPr lang="nb-NO" dirty="0">
                <a:cs typeface="Calibri"/>
              </a:rPr>
              <a:t>. Da reiser vi ut og veileder. Vi får også henvendelser om å holde informasjon om brannforebygging i hjemmet for beboerne, da har vi møte for de beboerne som ønsker det. </a:t>
            </a:r>
          </a:p>
          <a:p>
            <a:pPr marL="0" indent="0">
              <a:buNone/>
            </a:pPr>
            <a:endParaRPr lang="nb-NO" dirty="0">
              <a:cs typeface="Calibri"/>
            </a:endParaRPr>
          </a:p>
          <a:p>
            <a:r>
              <a:rPr lang="nb-NO" dirty="0">
                <a:cs typeface="Calibri"/>
              </a:rPr>
              <a:t>         Det vi vet er at boligblokker er høy risiko fordi mange personer bor sammen, og det er ofte ulike måter å følge opp brannsikkerheten i blokken, det er også ulike branntekniske tiltak.</a:t>
            </a:r>
            <a:r>
              <a:rPr lang="nb-NO" baseline="0" dirty="0">
                <a:cs typeface="Calibri"/>
              </a:rPr>
              <a:t> </a:t>
            </a:r>
            <a:r>
              <a:rPr lang="nb-NO" dirty="0">
                <a:cs typeface="Calibri"/>
              </a:rPr>
              <a:t>Vi har derfor tenkt på hvordan vi skal følge opp disse? </a:t>
            </a:r>
          </a:p>
          <a:p>
            <a:r>
              <a:rPr lang="nb-NO" dirty="0">
                <a:cs typeface="Calibri"/>
              </a:rPr>
              <a:t>        Vi har bestemt oss for å kartlegge,</a:t>
            </a:r>
            <a:r>
              <a:rPr lang="nb-NO" baseline="0" dirty="0">
                <a:cs typeface="Calibri"/>
              </a:rPr>
              <a:t> hvor vi har satt opp noen prioriteringskriterier for hvor vi ønsker å starte; byggeår før 1985, antall beboere over 50 og antall etasjer 3 eller flere</a:t>
            </a:r>
            <a:r>
              <a:rPr lang="nb-NO" dirty="0">
                <a:cs typeface="Calibri"/>
              </a:rPr>
              <a:t>. Tanken</a:t>
            </a:r>
            <a:r>
              <a:rPr lang="nb-NO" baseline="0" dirty="0">
                <a:cs typeface="Calibri"/>
              </a:rPr>
              <a:t> er å kartlegge brannsikkerheten i disse boligblokkene, reise ut på befaring, ha en sjekkliste til styreleder som går gjennom brannsikkerhet, veilede og informere om hvilke tiltak som kan øke sikkerheten. </a:t>
            </a:r>
            <a:r>
              <a:rPr lang="nb-NO" dirty="0">
                <a:cs typeface="Calibri"/>
              </a:rPr>
              <a:t>Det er fortsatt mulig å ringe oss, men vi ønske</a:t>
            </a:r>
            <a:r>
              <a:rPr lang="nb-NO" baseline="0" dirty="0">
                <a:cs typeface="Calibri"/>
              </a:rPr>
              <a:t>r </a:t>
            </a:r>
            <a:r>
              <a:rPr lang="nb-NO" dirty="0">
                <a:cs typeface="Calibri"/>
              </a:rPr>
              <a:t>å jobbe mer systematisk og oppsøkende der vi mener risikoen er størst</a:t>
            </a:r>
          </a:p>
          <a:p>
            <a:r>
              <a:rPr lang="nb-NO" dirty="0">
                <a:cs typeface="Calibri"/>
              </a:rPr>
              <a:t>       </a:t>
            </a:r>
          </a:p>
          <a:p>
            <a:r>
              <a:rPr lang="nb-NO" dirty="0">
                <a:cs typeface="Calibri"/>
              </a:rPr>
              <a:t>2) Det var en del ideer som gikk på det med kommunikasjon,</a:t>
            </a:r>
            <a:r>
              <a:rPr lang="nb-NO" baseline="0" dirty="0">
                <a:cs typeface="Calibri"/>
              </a:rPr>
              <a:t> og </a:t>
            </a:r>
            <a:r>
              <a:rPr lang="nb-NO" dirty="0">
                <a:cs typeface="Calibri"/>
              </a:rPr>
              <a:t>at det skulle være enklere å få kontakt med RBR. Det finnes allerede kanaler hvor vi kan kontaktes,</a:t>
            </a:r>
            <a:r>
              <a:rPr lang="nb-NO" baseline="0" dirty="0">
                <a:cs typeface="Calibri"/>
              </a:rPr>
              <a:t> men etter </a:t>
            </a:r>
            <a:r>
              <a:rPr lang="nb-NO" baseline="0" dirty="0" err="1">
                <a:cs typeface="Calibri"/>
              </a:rPr>
              <a:t>webinaret</a:t>
            </a:r>
            <a:r>
              <a:rPr lang="nb-NO" baseline="0" dirty="0">
                <a:cs typeface="Calibri"/>
              </a:rPr>
              <a:t> snakket vi</a:t>
            </a:r>
            <a:r>
              <a:rPr lang="nb-NO" dirty="0">
                <a:cs typeface="Calibri"/>
              </a:rPr>
              <a:t> med kommunikasjonsavdelingen vår, og for de som ønsker kontakt med Trygg hjemme seksjonen angående brannsikkerhet i hjemmet, kan ta kontakt også på Facebook, så vil Trygg hjemme få videre melding fra kommunikasjonsavdelingen. Det er lavterskel å ta kontakt med oss, og vi har også en hjemmeside som det står hvem som svarer på hva, og kontaktinformasjonen vår. </a:t>
            </a:r>
          </a:p>
          <a:p>
            <a:endParaRPr lang="nb-NO" dirty="0">
              <a:cs typeface="Calibri"/>
            </a:endParaRPr>
          </a:p>
          <a:p>
            <a:r>
              <a:rPr lang="nb-NO" dirty="0">
                <a:cs typeface="Calibri"/>
              </a:rPr>
              <a:t>3) Forsikringsselskap – samarbeid var noe som gikk igjen. Vi har tatt kontakt med forsikringsselskap, hvor vi ønsker å høre med dem om muligheter for å nå ut til deres medlemmer med informasjon om brannsikkerhet. Dette er også enda i startfasen for å se hvordan</a:t>
            </a:r>
            <a:r>
              <a:rPr lang="nb-NO" baseline="0" dirty="0">
                <a:cs typeface="Calibri"/>
              </a:rPr>
              <a:t> vi kan gjøre det</a:t>
            </a:r>
            <a:r>
              <a:rPr lang="nb-NO" dirty="0">
                <a:cs typeface="Calibri"/>
              </a:rPr>
              <a:t>, men forsikringsselskapet vi er i kontakt med er positive til et samarbeid.</a:t>
            </a:r>
          </a:p>
        </p:txBody>
      </p:sp>
      <p:sp>
        <p:nvSpPr>
          <p:cNvPr id="4" name="Plassholder for lysbildenummer 3"/>
          <p:cNvSpPr>
            <a:spLocks noGrp="1"/>
          </p:cNvSpPr>
          <p:nvPr>
            <p:ph type="sldNum" sz="quarter" idx="10"/>
          </p:nvPr>
        </p:nvSpPr>
        <p:spPr/>
        <p:txBody>
          <a:bodyPr/>
          <a:lstStyle/>
          <a:p>
            <a:fld id="{493625FF-C403-4FD7-9BFF-997505500BDB}" type="slidenum">
              <a:rPr lang="nb-NO" smtClean="0"/>
              <a:t>4</a:t>
            </a:fld>
            <a:endParaRPr lang="nb-NO"/>
          </a:p>
        </p:txBody>
      </p:sp>
    </p:spTree>
    <p:extLst>
      <p:ext uri="{BB962C8B-B14F-4D97-AF65-F5344CB8AC3E}">
        <p14:creationId xmlns:p14="http://schemas.microsoft.com/office/powerpoint/2010/main" val="87291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4) Vi har et undervisningsopplegg som vi har for eldre, på dagsenter og lignende. Denne presentasjonen fikk de i </a:t>
            </a:r>
            <a:r>
              <a:rPr lang="nb-NO" dirty="0" err="1"/>
              <a:t>webinaret</a:t>
            </a:r>
            <a:r>
              <a:rPr lang="nb-NO" dirty="0"/>
              <a:t> høre,</a:t>
            </a:r>
            <a:r>
              <a:rPr lang="nb-NO" baseline="0" dirty="0"/>
              <a:t> og vi fikk innspill om endringer vi kunne gjøre for å forbedre denne presentasjonen. </a:t>
            </a:r>
          </a:p>
          <a:p>
            <a:r>
              <a:rPr lang="nb-NO" sz="1200" kern="1200" dirty="0">
                <a:solidFill>
                  <a:schemeClr val="tx1"/>
                </a:solidFill>
                <a:effectLst/>
                <a:latin typeface="+mn-lt"/>
                <a:ea typeface="+mn-ea"/>
                <a:cs typeface="+mn-cs"/>
              </a:rPr>
              <a:t>	Revideringen</a:t>
            </a:r>
            <a:r>
              <a:rPr lang="nb-NO" sz="1200" kern="1200" baseline="0" dirty="0">
                <a:solidFill>
                  <a:schemeClr val="tx1"/>
                </a:solidFill>
                <a:effectLst/>
                <a:latin typeface="+mn-lt"/>
                <a:ea typeface="+mn-ea"/>
                <a:cs typeface="+mn-cs"/>
              </a:rPr>
              <a:t> har en to-delt tanke: </a:t>
            </a:r>
            <a:r>
              <a:rPr lang="nb-NO" sz="1200" kern="1200" dirty="0">
                <a:solidFill>
                  <a:schemeClr val="tx1"/>
                </a:solidFill>
                <a:effectLst/>
                <a:latin typeface="+mn-lt"/>
                <a:ea typeface="+mn-ea"/>
                <a:cs typeface="+mn-cs"/>
              </a:rPr>
              <a:t>For det første ser vi at i stedet for bare å fortelle om brannfarer og tiltak mot disse, ønsker vi å få publikum til virkelig å forstå hva konsekvensene av brann kan bli, hvordan utvikler en brann seg, hvor fort den kan utvikle seg, hvor kort tid man faktisk har til å reagere på. For det andre tenker vi at det å bruke mer eksempler og historier kan gjøre at publikum lettere kan relatere seg til det vi sier, eller til noen de kjenner. I tillegg tror vi det er et godt pedagogisk grep å fortelle mer historier, det gjør det mer spennende å høre på. </a:t>
            </a:r>
          </a:p>
          <a:p>
            <a:endParaRPr lang="nb-NO" dirty="0"/>
          </a:p>
          <a:p>
            <a:r>
              <a:rPr lang="nb-NO" dirty="0"/>
              <a:t>5) Så fikk vi inn en </a:t>
            </a:r>
            <a:r>
              <a:rPr lang="nb-NO" dirty="0" err="1"/>
              <a:t>idè</a:t>
            </a:r>
            <a:r>
              <a:rPr lang="nb-NO" baseline="0" dirty="0"/>
              <a:t> om hvorfor ikke kontakte pensjonistblad for å spre «det glade budskap». Og det har vi gjort</a:t>
            </a:r>
            <a:r>
              <a:rPr lang="nb-NO" dirty="0"/>
              <a:t>– vi har kontaktet Leirgauken og </a:t>
            </a:r>
            <a:r>
              <a:rPr lang="nb-NO" dirty="0" err="1"/>
              <a:t>Mortepumpa</a:t>
            </a:r>
            <a:r>
              <a:rPr lang="nb-NO" dirty="0"/>
              <a:t> og spurt om muligheten for å ha et innslag om brannsikkerhet i bladet deres. Det var de veldig positive til, og vi har allerede skrevet en artikkel som kommer ut i september utgaven av Leirgauken og juni utgaven av </a:t>
            </a:r>
            <a:r>
              <a:rPr lang="nb-NO" dirty="0" err="1"/>
              <a:t>Mortepumpa</a:t>
            </a:r>
            <a:r>
              <a:rPr lang="nb-NO" dirty="0"/>
              <a:t>. Her har vi prøvd å søke inspirasjon fra de som gir ut bladet, for å høre hvordan de tenkte det var best å vinkle informasjonen. Her fikk vi gode innspill på å intervjue noen pensjonister om brannsikkerheten deres. Det synes vi var midt i blinken i forhold til brukermedvirkning :)</a:t>
            </a:r>
            <a:endParaRPr lang="en-US" dirty="0">
              <a:cs typeface="Calibri"/>
            </a:endParaRPr>
          </a:p>
          <a:p>
            <a:endParaRPr lang="en-US" dirty="0">
              <a:cs typeface="Calibri"/>
            </a:endParaRPr>
          </a:p>
          <a:p>
            <a:r>
              <a:rPr lang="en-US" dirty="0">
                <a:cs typeface="Calibri"/>
              </a:rPr>
              <a:t>6</a:t>
            </a:r>
            <a:r>
              <a:rPr lang="nb-NO" noProof="0" dirty="0">
                <a:cs typeface="Calibri"/>
              </a:rPr>
              <a:t>) </a:t>
            </a:r>
            <a:r>
              <a:rPr lang="nb-NO" sz="1200" kern="1200" noProof="0" dirty="0">
                <a:solidFill>
                  <a:schemeClr val="tx1"/>
                </a:solidFill>
                <a:latin typeface="+mn-lt"/>
                <a:ea typeface="+mn-ea"/>
                <a:cs typeface="+mn-cs"/>
              </a:rPr>
              <a:t>Vi holder på å kartlegge muligheten for å ha en brannsikkerhetssjekk for innbyggerne tilgjengelig på hjemmesiden vår. Dette kan effektivisere arbeidet vårt, hvor vi lettere kan kartlegge hvem som kanskje behøver et besøk av oss, og hvem som har god brannsikkerhet hjemme. Vi ønsker å nå de der hvor risikoen er størst. Tanken, vi har hatt</a:t>
            </a:r>
            <a:r>
              <a:rPr lang="nb-NO" sz="1200" kern="1200" baseline="0" noProof="0" dirty="0">
                <a:solidFill>
                  <a:schemeClr val="tx1"/>
                </a:solidFill>
                <a:latin typeface="+mn-lt"/>
                <a:ea typeface="+mn-ea"/>
                <a:cs typeface="+mn-cs"/>
              </a:rPr>
              <a:t> en brainstorming hvordan vi ser for oss dette skal være,</a:t>
            </a:r>
            <a:r>
              <a:rPr lang="nb-NO" sz="1200" kern="1200" noProof="0" dirty="0">
                <a:solidFill>
                  <a:schemeClr val="tx1"/>
                </a:solidFill>
                <a:latin typeface="+mn-lt"/>
                <a:ea typeface="+mn-ea"/>
                <a:cs typeface="+mn-cs"/>
              </a:rPr>
              <a:t> er at vi har en brannsikkerhetssjekk hvor en innbygger selv kan fylle ut et skjema, hvor en </a:t>
            </a:r>
            <a:r>
              <a:rPr lang="nb-NO" sz="1200" kern="1200" noProof="0" dirty="0" err="1">
                <a:solidFill>
                  <a:schemeClr val="tx1"/>
                </a:solidFill>
                <a:latin typeface="+mn-lt"/>
                <a:ea typeface="+mn-ea"/>
                <a:cs typeface="+mn-cs"/>
              </a:rPr>
              <a:t>feks</a:t>
            </a:r>
            <a:r>
              <a:rPr lang="nb-NO" sz="1200" kern="1200" noProof="0" dirty="0">
                <a:solidFill>
                  <a:schemeClr val="tx1"/>
                </a:solidFill>
                <a:latin typeface="+mn-lt"/>
                <a:ea typeface="+mn-ea"/>
                <a:cs typeface="+mn-cs"/>
              </a:rPr>
              <a:t> har ulike spørsmål om brannsikkerheten I boligen deres. </a:t>
            </a:r>
            <a:r>
              <a:rPr lang="nb-NO" sz="1200" kern="1200" noProof="0" dirty="0" err="1">
                <a:solidFill>
                  <a:schemeClr val="tx1"/>
                </a:solidFill>
                <a:latin typeface="+mn-lt"/>
                <a:ea typeface="+mn-ea"/>
                <a:cs typeface="+mn-cs"/>
              </a:rPr>
              <a:t>Feks</a:t>
            </a:r>
            <a:r>
              <a:rPr lang="nb-NO" sz="1200" kern="1200" noProof="0" dirty="0">
                <a:solidFill>
                  <a:schemeClr val="tx1"/>
                </a:solidFill>
                <a:latin typeface="+mn-lt"/>
                <a:ea typeface="+mn-ea"/>
                <a:cs typeface="+mn-cs"/>
              </a:rPr>
              <a:t>: Har du røykvarslere</a:t>
            </a:r>
            <a:r>
              <a:rPr lang="nb-NO" sz="1200" kern="1200" baseline="0" noProof="0" dirty="0">
                <a:solidFill>
                  <a:schemeClr val="tx1"/>
                </a:solidFill>
                <a:latin typeface="+mn-lt"/>
                <a:ea typeface="+mn-ea"/>
                <a:cs typeface="+mn-cs"/>
              </a:rPr>
              <a:t> i hver etasje, som dekker område stue/kjøkken og sone utenfor soverom og teknisk rom? Ja/nei. </a:t>
            </a:r>
            <a:r>
              <a:rPr lang="nb-NO" sz="1200" kern="1200" noProof="0" dirty="0">
                <a:solidFill>
                  <a:schemeClr val="tx1"/>
                </a:solidFill>
                <a:latin typeface="+mn-lt"/>
                <a:ea typeface="+mn-ea"/>
                <a:cs typeface="+mn-cs"/>
              </a:rPr>
              <a:t>Under hvert spørsmål kan de stå hva som er påkrevd og anbefalt I forhold til forskriftskrav og andre anbefalinger, gjerne illustrert</a:t>
            </a:r>
            <a:r>
              <a:rPr lang="nb-NO" sz="1200" kern="1200" baseline="0" noProof="0" dirty="0">
                <a:solidFill>
                  <a:schemeClr val="tx1"/>
                </a:solidFill>
                <a:latin typeface="+mn-lt"/>
                <a:ea typeface="+mn-ea"/>
                <a:cs typeface="+mn-cs"/>
              </a:rPr>
              <a:t> med bilder og videoer som skal gjøre det enkelt å forstå</a:t>
            </a:r>
            <a:r>
              <a:rPr lang="nb-NO" sz="1200" kern="1200" noProof="0" dirty="0">
                <a:solidFill>
                  <a:schemeClr val="tx1"/>
                </a:solidFill>
                <a:latin typeface="+mn-lt"/>
                <a:ea typeface="+mn-ea"/>
                <a:cs typeface="+mn-cs"/>
              </a:rPr>
              <a:t>. Så kan en sitte hjemme å</a:t>
            </a:r>
            <a:r>
              <a:rPr lang="nb-NO" sz="1200" kern="1200" baseline="0" noProof="0" dirty="0">
                <a:solidFill>
                  <a:schemeClr val="tx1"/>
                </a:solidFill>
                <a:latin typeface="+mn-lt"/>
                <a:ea typeface="+mn-ea"/>
                <a:cs typeface="+mn-cs"/>
              </a:rPr>
              <a:t> gjøre brannsikkerhetssjekken, brukervennlig, slik at en enkelt se hva som kan gjøres av tiltak for å øke brannsikkerheten sin. </a:t>
            </a:r>
            <a:r>
              <a:rPr lang="nb-NO" sz="1200" kern="1200" noProof="0" dirty="0">
                <a:solidFill>
                  <a:schemeClr val="tx1"/>
                </a:solidFill>
                <a:latin typeface="+mn-lt"/>
                <a:ea typeface="+mn-ea"/>
                <a:cs typeface="+mn-cs"/>
              </a:rPr>
              <a:t>Når en innbygger har fylt ut skjema, kommer det til oss I Trygg hjemme, og vi kan gå igjennom å se hvem vi eventuelt bør ta et hjemmebesøk til.</a:t>
            </a:r>
          </a:p>
        </p:txBody>
      </p:sp>
      <p:sp>
        <p:nvSpPr>
          <p:cNvPr id="4" name="Plassholder for lysbildenummer 3"/>
          <p:cNvSpPr>
            <a:spLocks noGrp="1"/>
          </p:cNvSpPr>
          <p:nvPr>
            <p:ph type="sldNum" sz="quarter" idx="5"/>
          </p:nvPr>
        </p:nvSpPr>
        <p:spPr/>
        <p:txBody>
          <a:bodyPr/>
          <a:lstStyle/>
          <a:p>
            <a:fld id="{493625FF-C403-4FD7-9BFF-997505500BDB}" type="slidenum">
              <a:rPr lang="nb-NO" smtClean="0"/>
              <a:t>5</a:t>
            </a:fld>
            <a:endParaRPr lang="nb-NO"/>
          </a:p>
        </p:txBody>
      </p:sp>
    </p:spTree>
    <p:extLst>
      <p:ext uri="{BB962C8B-B14F-4D97-AF65-F5344CB8AC3E}">
        <p14:creationId xmlns:p14="http://schemas.microsoft.com/office/powerpoint/2010/main" val="316422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cs typeface="Calibri"/>
              </a:rPr>
              <a:t>Her ser dere </a:t>
            </a:r>
            <a:r>
              <a:rPr lang="nb-NO" noProof="0" dirty="0" err="1">
                <a:cs typeface="Calibri"/>
              </a:rPr>
              <a:t>idè</a:t>
            </a:r>
            <a:r>
              <a:rPr lang="nb-NO" baseline="0" noProof="0" dirty="0" err="1">
                <a:cs typeface="Calibri"/>
              </a:rPr>
              <a:t>myldringen</a:t>
            </a:r>
            <a:r>
              <a:rPr lang="nb-NO" baseline="0" noProof="0" dirty="0">
                <a:cs typeface="Calibri"/>
              </a:rPr>
              <a:t> fra første samling. Deltakerne kom med ideer, som resten av gruppen skulle stemme på. En kunne velge å være en annen person, for eksempel Petter Stordalen eller Donald Trump, og tenke hvilke forslag og ideer en ville komt med om en var Donald Trump, dette for å ikke begrense seg selv i brainstormingen. De to ideene som fikk flest stemmer ble jobbet videre med i gruppene, hvor en kom med forslag om hvordan en kunne gjennomføre ideen.</a:t>
            </a:r>
          </a:p>
          <a:p>
            <a:endParaRPr lang="nb-NO" baseline="0" noProof="0" dirty="0">
              <a:cs typeface="Calibri"/>
            </a:endParaRPr>
          </a:p>
          <a:p>
            <a:r>
              <a:rPr lang="nb-NO" noProof="0" dirty="0">
                <a:cs typeface="Calibri"/>
              </a:rPr>
              <a:t>Så, er denne teknikken</a:t>
            </a:r>
            <a:r>
              <a:rPr lang="nb-NO" baseline="0" noProof="0" dirty="0">
                <a:cs typeface="Calibri"/>
              </a:rPr>
              <a:t> hvor brukeren for komme med ideer og forslag med på å skape bedre og mer treffsikre måter å formidle informasjon om brannsikkerhet? Vi tror det, og v</a:t>
            </a:r>
            <a:r>
              <a:rPr lang="nb-NO" noProof="0" dirty="0">
                <a:cs typeface="Calibri"/>
              </a:rPr>
              <a:t>i synes det var veldig kjekt å få være en del av denne prosessen hvor pensjonister kom med ideer på hvordan vi bedre kan nå ut med brannsikkerhet budskapet.</a:t>
            </a:r>
            <a:r>
              <a:rPr lang="nb-NO" baseline="0" noProof="0" dirty="0">
                <a:cs typeface="Calibri"/>
              </a:rPr>
              <a:t> Vi lærte mye av denne teknikken, </a:t>
            </a:r>
            <a:r>
              <a:rPr lang="nb-NO" noProof="0" dirty="0">
                <a:cs typeface="Calibri"/>
              </a:rPr>
              <a:t>og ønsker gjerne å gjenta en slik prosess igjen, da gjerne med en annen brukergruppe enn pensjonister. Det kunne vært veldig interessant og for eksempel involvert målgruppen rus/psykiatri i en slik prosess, hvor de kan være med på å komme med ideer om hvordan vi enda bedre kan jobbe med brannsikkerhet opp mot denne gruppen.</a:t>
            </a:r>
          </a:p>
          <a:p>
            <a:endParaRPr lang="nb-NO" noProof="0" dirty="0">
              <a:cs typeface="Calibri"/>
            </a:endParaRPr>
          </a:p>
          <a:p>
            <a:r>
              <a:rPr lang="nb-NO" noProof="0" dirty="0">
                <a:cs typeface="Calibri"/>
              </a:rPr>
              <a:t>Har vært en stor inspirasjon til å tenke nytt for oss i Rogaland brann</a:t>
            </a:r>
            <a:r>
              <a:rPr lang="nb-NO" baseline="0" noProof="0" dirty="0">
                <a:cs typeface="Calibri"/>
              </a:rPr>
              <a:t> og redning.</a:t>
            </a:r>
          </a:p>
          <a:p>
            <a:endParaRPr lang="nb-NO" baseline="0" noProof="0" dirty="0">
              <a:cs typeface="Calibri"/>
            </a:endParaRPr>
          </a:p>
          <a:p>
            <a:endParaRPr lang="nb-NO" noProof="0" dirty="0">
              <a:cs typeface="Calibri"/>
            </a:endParaRPr>
          </a:p>
          <a:p>
            <a:endParaRPr lang="en-US" dirty="0">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493625FF-C403-4FD7-9BFF-997505500BDB}" type="slidenum">
              <a:rPr lang="nb-NO" smtClean="0"/>
              <a:t>6</a:t>
            </a:fld>
            <a:endParaRPr lang="nb-NO"/>
          </a:p>
        </p:txBody>
      </p:sp>
    </p:spTree>
    <p:extLst>
      <p:ext uri="{BB962C8B-B14F-4D97-AF65-F5344CB8AC3E}">
        <p14:creationId xmlns:p14="http://schemas.microsoft.com/office/powerpoint/2010/main" val="127572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Spørsmål?</a:t>
            </a:r>
          </a:p>
        </p:txBody>
      </p:sp>
      <p:sp>
        <p:nvSpPr>
          <p:cNvPr id="4" name="Plassholder for lysbildenummer 3"/>
          <p:cNvSpPr>
            <a:spLocks noGrp="1"/>
          </p:cNvSpPr>
          <p:nvPr>
            <p:ph type="sldNum" sz="quarter" idx="10"/>
          </p:nvPr>
        </p:nvSpPr>
        <p:spPr/>
        <p:txBody>
          <a:bodyPr/>
          <a:lstStyle/>
          <a:p>
            <a:fld id="{493625FF-C403-4FD7-9BFF-997505500BDB}" type="slidenum">
              <a:rPr lang="nb-NO" smtClean="0"/>
              <a:t>7</a:t>
            </a:fld>
            <a:endParaRPr lang="nb-NO"/>
          </a:p>
        </p:txBody>
      </p:sp>
    </p:spTree>
    <p:extLst>
      <p:ext uri="{BB962C8B-B14F-4D97-AF65-F5344CB8AC3E}">
        <p14:creationId xmlns:p14="http://schemas.microsoft.com/office/powerpoint/2010/main" val="1204636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2.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3.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4.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6.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7.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Tittellysbil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grpSp>
        <p:nvGrpSpPr>
          <p:cNvPr id="7" name="Gruppe 6"/>
          <p:cNvGrpSpPr/>
          <p:nvPr userDrawn="1"/>
        </p:nvGrpSpPr>
        <p:grpSpPr>
          <a:xfrm>
            <a:off x="839439" y="459132"/>
            <a:ext cx="10521647" cy="600237"/>
            <a:chOff x="839439" y="6286163"/>
            <a:chExt cx="10521647" cy="600237"/>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86163"/>
              <a:ext cx="2880000" cy="600237"/>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163253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6" name="Tittel 1"/>
          <p:cNvSpPr>
            <a:spLocks noGrp="1"/>
          </p:cNvSpPr>
          <p:nvPr>
            <p:ph type="ctrTitle" hasCustomPrompt="1"/>
          </p:nvPr>
        </p:nvSpPr>
        <p:spPr>
          <a:xfrm>
            <a:off x="1524000" y="2795742"/>
            <a:ext cx="9144000" cy="1111413"/>
          </a:xfrm>
          <a:solidFill>
            <a:schemeClr val="bg1"/>
          </a:solidFill>
        </p:spPr>
        <p:txBody>
          <a:bodyPr lIns="180000" tIns="180000" rIns="180000" bIns="180000" anchor="b">
            <a:spAutoFit/>
          </a:bodyPr>
          <a:lstStyle>
            <a:lvl1pPr algn="ctr">
              <a:defRPr sz="5400" b="1">
                <a:solidFill>
                  <a:schemeClr val="tx1">
                    <a:lumMod val="65000"/>
                    <a:lumOff val="35000"/>
                  </a:schemeClr>
                </a:solidFill>
              </a:defRPr>
            </a:lvl1pPr>
          </a:lstStyle>
          <a:p>
            <a:r>
              <a:rPr lang="nb-NO" dirty="0"/>
              <a:t>Klikk for å redigere tittestil</a:t>
            </a:r>
            <a:endParaRPr lang="en-US" dirty="0"/>
          </a:p>
        </p:txBody>
      </p:sp>
      <p:sp>
        <p:nvSpPr>
          <p:cNvPr id="7" name="Undertittel 2"/>
          <p:cNvSpPr>
            <a:spLocks noGrp="1"/>
          </p:cNvSpPr>
          <p:nvPr>
            <p:ph type="subTitle" idx="1"/>
          </p:nvPr>
        </p:nvSpPr>
        <p:spPr>
          <a:xfrm>
            <a:off x="1524000" y="3907156"/>
            <a:ext cx="9144000" cy="695914"/>
          </a:xfrm>
          <a:solidFill>
            <a:schemeClr val="bg1"/>
          </a:solidFill>
        </p:spPr>
        <p:txBody>
          <a:bodyPr lIns="180000" tIns="180000" rIns="180000" bIns="180000" anchor="t" anchorCtr="0">
            <a:spAutoFit/>
          </a:bodyPr>
          <a:lstStyle>
            <a:lvl1pPr marL="0" indent="0" algn="ctr">
              <a:buNone/>
              <a:defRPr sz="2400" b="1">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Tree>
    <p:extLst>
      <p:ext uri="{BB962C8B-B14F-4D97-AF65-F5344CB8AC3E}">
        <p14:creationId xmlns:p14="http://schemas.microsoft.com/office/powerpoint/2010/main" val="59557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420927"/>
            <a:ext cx="10515600" cy="1325563"/>
          </a:xfrm>
        </p:spPr>
        <p:txBody>
          <a:bodyPr/>
          <a:lstStyle/>
          <a:p>
            <a:r>
              <a:rPr lang="nb-NO"/>
              <a:t>Klikk for å redigere tittelstil</a:t>
            </a:r>
            <a:endParaRPr lang="en-US"/>
          </a:p>
        </p:txBody>
      </p:sp>
      <p:sp>
        <p:nvSpPr>
          <p:cNvPr id="3" name="Plassholder for innhold 2"/>
          <p:cNvSpPr>
            <a:spLocks noGrp="1"/>
          </p:cNvSpPr>
          <p:nvPr>
            <p:ph idx="1"/>
          </p:nvPr>
        </p:nvSpPr>
        <p:spPr>
          <a:xfrm>
            <a:off x="838200" y="2912882"/>
            <a:ext cx="10515600" cy="324282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97" y="0"/>
            <a:ext cx="12239994" cy="1124614"/>
          </a:xfrm>
          <a:prstGeom prst="rect">
            <a:avLst/>
          </a:prstGeom>
        </p:spPr>
      </p:pic>
    </p:spTree>
    <p:extLst>
      <p:ext uri="{BB962C8B-B14F-4D97-AF65-F5344CB8AC3E}">
        <p14:creationId xmlns:p14="http://schemas.microsoft.com/office/powerpoint/2010/main" val="2140484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420927"/>
            <a:ext cx="10515600" cy="1325563"/>
          </a:xfrm>
        </p:spPr>
        <p:txBody>
          <a:bodyPr/>
          <a:lstStyle/>
          <a:p>
            <a:r>
              <a:rPr lang="nb-NO"/>
              <a:t>Klikk for å redigere tittelstil</a:t>
            </a:r>
            <a:endParaRPr lang="en-US"/>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97" y="0"/>
            <a:ext cx="12239994" cy="1124614"/>
          </a:xfrm>
          <a:prstGeom prst="rect">
            <a:avLst/>
          </a:prstGeom>
        </p:spPr>
      </p:pic>
      <p:sp>
        <p:nvSpPr>
          <p:cNvPr id="5" name="Plassholder for innhold 2"/>
          <p:cNvSpPr>
            <a:spLocks noGrp="1"/>
          </p:cNvSpPr>
          <p:nvPr>
            <p:ph sz="half" idx="1"/>
          </p:nvPr>
        </p:nvSpPr>
        <p:spPr>
          <a:xfrm>
            <a:off x="838200" y="2912881"/>
            <a:ext cx="5181600" cy="327757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Plassholder for innhold 3"/>
          <p:cNvSpPr>
            <a:spLocks noGrp="1"/>
          </p:cNvSpPr>
          <p:nvPr>
            <p:ph sz="half" idx="2"/>
          </p:nvPr>
        </p:nvSpPr>
        <p:spPr>
          <a:xfrm>
            <a:off x="6172200" y="2912881"/>
            <a:ext cx="5181600" cy="327757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8651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6"/>
            <a:ext cx="5181600" cy="37426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37426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52159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1178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1178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178474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2692953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23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6"/>
            <a:ext cx="6172200" cy="4758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6883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Tree>
    <p:extLst>
      <p:ext uri="{BB962C8B-B14F-4D97-AF65-F5344CB8AC3E}">
        <p14:creationId xmlns:p14="http://schemas.microsoft.com/office/powerpoint/2010/main" val="172001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Tree>
    <p:extLst>
      <p:ext uri="{BB962C8B-B14F-4D97-AF65-F5344CB8AC3E}">
        <p14:creationId xmlns:p14="http://schemas.microsoft.com/office/powerpoint/2010/main" val="144140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1689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ittel 3"/>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23834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tellysbil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47" cy="694702"/>
            <a:chOff x="839439" y="6238931"/>
            <a:chExt cx="10521647" cy="694702"/>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2"/>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3082408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4_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47" cy="694702"/>
            <a:chOff x="839439" y="6238931"/>
            <a:chExt cx="10521647" cy="694702"/>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2"/>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838591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47" cy="694702"/>
            <a:chOff x="839439" y="6238931"/>
            <a:chExt cx="10521647" cy="694702"/>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2"/>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3950558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6_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47" cy="694702"/>
            <a:chOff x="839439" y="6238931"/>
            <a:chExt cx="10521647" cy="694702"/>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2"/>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2867684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7_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47" cy="694702"/>
            <a:chOff x="839439" y="6238931"/>
            <a:chExt cx="10521647" cy="694702"/>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2"/>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4168389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8_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47" cy="694702"/>
            <a:chOff x="839439" y="6238931"/>
            <a:chExt cx="10521647" cy="694702"/>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2"/>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97407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9_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37" cy="694701"/>
            <a:chOff x="839439" y="6238931"/>
            <a:chExt cx="10521637" cy="694701"/>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1"/>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70" y="6576325"/>
              <a:ext cx="2900706" cy="149613"/>
            </a:xfrm>
            <a:prstGeom prst="rect">
              <a:avLst/>
            </a:prstGeom>
          </p:spPr>
        </p:pic>
      </p:grpSp>
    </p:spTree>
    <p:extLst>
      <p:ext uri="{BB962C8B-B14F-4D97-AF65-F5344CB8AC3E}">
        <p14:creationId xmlns:p14="http://schemas.microsoft.com/office/powerpoint/2010/main" val="194445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6_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47" cy="694702"/>
            <a:chOff x="839439" y="6238931"/>
            <a:chExt cx="10521647" cy="694702"/>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2"/>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3535834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7_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3429000"/>
            <a:ext cx="9144000" cy="1268730"/>
          </a:xfrm>
          <a:solidFill>
            <a:schemeClr val="tx1">
              <a:alpha val="50000"/>
            </a:schemeClr>
          </a:solidFill>
        </p:spPr>
        <p:txBody>
          <a:bodyPr anchor="b">
            <a:normAutofit/>
          </a:bodyPr>
          <a:lstStyle>
            <a:lvl1pPr algn="ctr">
              <a:defRPr sz="5400" b="1">
                <a:solidFill>
                  <a:schemeClr val="bg1"/>
                </a:solidFill>
              </a:defRPr>
            </a:lvl1pPr>
          </a:lstStyle>
          <a:p>
            <a:r>
              <a:rPr lang="nb-NO" dirty="0"/>
              <a:t>Klikk for å redigere tittelstil</a:t>
            </a:r>
            <a:endParaRPr lang="en-US" dirty="0"/>
          </a:p>
        </p:txBody>
      </p:sp>
      <p:sp>
        <p:nvSpPr>
          <p:cNvPr id="3" name="Undertittel 2"/>
          <p:cNvSpPr>
            <a:spLocks noGrp="1"/>
          </p:cNvSpPr>
          <p:nvPr>
            <p:ph type="subTitle" idx="1"/>
          </p:nvPr>
        </p:nvSpPr>
        <p:spPr>
          <a:xfrm>
            <a:off x="1524000" y="4697731"/>
            <a:ext cx="9144000" cy="1211580"/>
          </a:xfrm>
          <a:solidFill>
            <a:schemeClr val="tx1">
              <a:alpha val="50000"/>
            </a:schemeClr>
          </a:solidFill>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grpSp>
        <p:nvGrpSpPr>
          <p:cNvPr id="7" name="Gruppe 6"/>
          <p:cNvGrpSpPr/>
          <p:nvPr userDrawn="1"/>
        </p:nvGrpSpPr>
        <p:grpSpPr>
          <a:xfrm>
            <a:off x="839439" y="411900"/>
            <a:ext cx="10521647" cy="694702"/>
            <a:chOff x="839439" y="6238931"/>
            <a:chExt cx="10521647" cy="694702"/>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38931"/>
              <a:ext cx="2880000" cy="694702"/>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739145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2503715"/>
            <a:ext cx="9144000" cy="1866219"/>
          </a:xfrm>
        </p:spPr>
        <p:txBody>
          <a:bodyPr anchor="b">
            <a:normAutofit/>
          </a:bodyPr>
          <a:lstStyle>
            <a:lvl1pPr algn="ctr">
              <a:defRPr sz="5400" b="1"/>
            </a:lvl1pPr>
          </a:lstStyle>
          <a:p>
            <a:r>
              <a:rPr lang="nb-NO" dirty="0"/>
              <a:t>Klikk for å redigere tittelstil</a:t>
            </a:r>
            <a:endParaRPr lang="en-US" dirty="0"/>
          </a:p>
        </p:txBody>
      </p:sp>
      <p:sp>
        <p:nvSpPr>
          <p:cNvPr id="3" name="Undertittel 2"/>
          <p:cNvSpPr>
            <a:spLocks noGrp="1"/>
          </p:cNvSpPr>
          <p:nvPr>
            <p:ph type="subTitle" idx="1"/>
          </p:nvPr>
        </p:nvSpPr>
        <p:spPr>
          <a:xfrm>
            <a:off x="1524000" y="4462010"/>
            <a:ext cx="9144000" cy="1318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39994" cy="1124614"/>
          </a:xfrm>
          <a:prstGeom prst="rect">
            <a:avLst/>
          </a:prstGeom>
        </p:spPr>
      </p:pic>
    </p:spTree>
    <p:extLst>
      <p:ext uri="{BB962C8B-B14F-4D97-AF65-F5344CB8AC3E}">
        <p14:creationId xmlns:p14="http://schemas.microsoft.com/office/powerpoint/2010/main" val="272917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3586317"/>
            <a:ext cx="9144000" cy="1111413"/>
          </a:xfrm>
          <a:solidFill>
            <a:schemeClr val="tx1">
              <a:alpha val="50000"/>
            </a:schemeClr>
          </a:solidFill>
        </p:spPr>
        <p:txBody>
          <a:bodyPr lIns="180000" tIns="180000" rIns="180000" bIns="180000" anchor="b">
            <a:spAutoFit/>
          </a:bodyPr>
          <a:lstStyle>
            <a:lvl1pPr algn="ctr">
              <a:defRPr sz="5400" b="1">
                <a:solidFill>
                  <a:schemeClr val="bg1"/>
                </a:solidFill>
              </a:defRPr>
            </a:lvl1pPr>
          </a:lstStyle>
          <a:p>
            <a:r>
              <a:rPr lang="nb-NO" dirty="0"/>
              <a:t>Klikk for å redigere tittestil</a:t>
            </a:r>
            <a:endParaRPr lang="en-US" dirty="0"/>
          </a:p>
        </p:txBody>
      </p:sp>
      <p:sp>
        <p:nvSpPr>
          <p:cNvPr id="3" name="Undertittel 2"/>
          <p:cNvSpPr>
            <a:spLocks noGrp="1"/>
          </p:cNvSpPr>
          <p:nvPr>
            <p:ph type="subTitle" idx="1"/>
          </p:nvPr>
        </p:nvSpPr>
        <p:spPr>
          <a:xfrm>
            <a:off x="1524000" y="4697731"/>
            <a:ext cx="9144000" cy="695914"/>
          </a:xfrm>
          <a:solidFill>
            <a:schemeClr val="tx1">
              <a:alpha val="50000"/>
            </a:schemeClr>
          </a:solidFill>
        </p:spPr>
        <p:txBody>
          <a:bodyPr lIns="180000" tIns="180000" rIns="180000" bIns="180000" anchor="t" anchorCtr="0">
            <a:sp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grpSp>
        <p:nvGrpSpPr>
          <p:cNvPr id="8" name="Gruppe 7"/>
          <p:cNvGrpSpPr/>
          <p:nvPr userDrawn="1"/>
        </p:nvGrpSpPr>
        <p:grpSpPr>
          <a:xfrm>
            <a:off x="839439" y="459132"/>
            <a:ext cx="10521647" cy="600237"/>
            <a:chOff x="839439" y="6286163"/>
            <a:chExt cx="10521647" cy="600237"/>
          </a:xfrm>
        </p:grpSpPr>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86163"/>
              <a:ext cx="2880000" cy="600237"/>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1641053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1_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 y="5170729"/>
            <a:ext cx="12201719" cy="1687269"/>
          </a:xfrm>
          <a:prstGeom prst="rect">
            <a:avLst/>
          </a:prstGeom>
        </p:spPr>
      </p:pic>
      <p:sp>
        <p:nvSpPr>
          <p:cNvPr id="2" name="Tittel 1"/>
          <p:cNvSpPr>
            <a:spLocks noGrp="1"/>
          </p:cNvSpPr>
          <p:nvPr>
            <p:ph type="ctrTitle"/>
          </p:nvPr>
        </p:nvSpPr>
        <p:spPr>
          <a:xfrm>
            <a:off x="1524000" y="1446665"/>
            <a:ext cx="9144000" cy="1843636"/>
          </a:xfrm>
        </p:spPr>
        <p:txBody>
          <a:bodyPr anchor="b">
            <a:normAutofit/>
          </a:bodyPr>
          <a:lstStyle>
            <a:lvl1pPr algn="ctr">
              <a:defRPr sz="5400" b="1"/>
            </a:lvl1pPr>
          </a:lstStyle>
          <a:p>
            <a:r>
              <a:rPr lang="nb-NO" dirty="0"/>
              <a:t>Klikk for å redigere tittelstil</a:t>
            </a:r>
            <a:endParaRPr lang="en-US" dirty="0"/>
          </a:p>
        </p:txBody>
      </p:sp>
      <p:sp>
        <p:nvSpPr>
          <p:cNvPr id="3" name="Undertittel 2"/>
          <p:cNvSpPr>
            <a:spLocks noGrp="1"/>
          </p:cNvSpPr>
          <p:nvPr>
            <p:ph type="subTitle" idx="1"/>
          </p:nvPr>
        </p:nvSpPr>
        <p:spPr>
          <a:xfrm>
            <a:off x="1524000" y="3382377"/>
            <a:ext cx="9144000" cy="1318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grpSp>
        <p:nvGrpSpPr>
          <p:cNvPr id="12" name="Gruppe 11"/>
          <p:cNvGrpSpPr/>
          <p:nvPr userDrawn="1"/>
        </p:nvGrpSpPr>
        <p:grpSpPr>
          <a:xfrm>
            <a:off x="839439" y="394105"/>
            <a:ext cx="10521647" cy="521027"/>
            <a:chOff x="839439" y="6147491"/>
            <a:chExt cx="10521647" cy="521027"/>
          </a:xfrm>
        </p:grpSpPr>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147491"/>
              <a:ext cx="2160000" cy="521027"/>
            </a:xfrm>
            <a:prstGeom prst="rect">
              <a:avLst/>
            </a:prstGeom>
          </p:spPr>
        </p:pic>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Tree>
    <p:extLst>
      <p:ext uri="{BB962C8B-B14F-4D97-AF65-F5344CB8AC3E}">
        <p14:creationId xmlns:p14="http://schemas.microsoft.com/office/powerpoint/2010/main" val="2231612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0_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 y="5170729"/>
            <a:ext cx="12201719" cy="1687269"/>
          </a:xfrm>
          <a:prstGeom prst="rect">
            <a:avLst/>
          </a:prstGeom>
        </p:spPr>
      </p:pic>
      <p:sp>
        <p:nvSpPr>
          <p:cNvPr id="2" name="Tittel 1"/>
          <p:cNvSpPr>
            <a:spLocks noGrp="1"/>
          </p:cNvSpPr>
          <p:nvPr>
            <p:ph type="ctrTitle"/>
          </p:nvPr>
        </p:nvSpPr>
        <p:spPr>
          <a:xfrm>
            <a:off x="1524000" y="1446665"/>
            <a:ext cx="9144000" cy="1843636"/>
          </a:xfrm>
        </p:spPr>
        <p:txBody>
          <a:bodyPr anchor="b">
            <a:normAutofit/>
          </a:bodyPr>
          <a:lstStyle>
            <a:lvl1pPr algn="ctr">
              <a:defRPr sz="5400" b="1"/>
            </a:lvl1pPr>
          </a:lstStyle>
          <a:p>
            <a:r>
              <a:rPr lang="nb-NO" dirty="0"/>
              <a:t>Klikk for å redigere tittelstil</a:t>
            </a:r>
            <a:endParaRPr lang="en-US" dirty="0"/>
          </a:p>
        </p:txBody>
      </p:sp>
      <p:sp>
        <p:nvSpPr>
          <p:cNvPr id="3" name="Undertittel 2"/>
          <p:cNvSpPr>
            <a:spLocks noGrp="1"/>
          </p:cNvSpPr>
          <p:nvPr>
            <p:ph type="subTitle" idx="1"/>
          </p:nvPr>
        </p:nvSpPr>
        <p:spPr>
          <a:xfrm>
            <a:off x="1524000" y="3382377"/>
            <a:ext cx="9144000" cy="1318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grpSp>
        <p:nvGrpSpPr>
          <p:cNvPr id="12" name="Gruppe 11"/>
          <p:cNvGrpSpPr/>
          <p:nvPr userDrawn="1"/>
        </p:nvGrpSpPr>
        <p:grpSpPr>
          <a:xfrm>
            <a:off x="839439" y="394105"/>
            <a:ext cx="10521647" cy="521027"/>
            <a:chOff x="839439" y="6147491"/>
            <a:chExt cx="10521647" cy="521027"/>
          </a:xfrm>
        </p:grpSpPr>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147491"/>
              <a:ext cx="2160000" cy="521027"/>
            </a:xfrm>
            <a:prstGeom prst="rect">
              <a:avLst/>
            </a:prstGeom>
          </p:spPr>
        </p:pic>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Tree>
    <p:extLst>
      <p:ext uri="{BB962C8B-B14F-4D97-AF65-F5344CB8AC3E}">
        <p14:creationId xmlns:p14="http://schemas.microsoft.com/office/powerpoint/2010/main" val="1199958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1_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 y="5170729"/>
            <a:ext cx="12201719" cy="1687269"/>
          </a:xfrm>
          <a:prstGeom prst="rect">
            <a:avLst/>
          </a:prstGeom>
        </p:spPr>
      </p:pic>
      <p:sp>
        <p:nvSpPr>
          <p:cNvPr id="2" name="Tittel 1"/>
          <p:cNvSpPr>
            <a:spLocks noGrp="1"/>
          </p:cNvSpPr>
          <p:nvPr>
            <p:ph type="ctrTitle"/>
          </p:nvPr>
        </p:nvSpPr>
        <p:spPr>
          <a:xfrm>
            <a:off x="1524000" y="1446665"/>
            <a:ext cx="9144000" cy="1843636"/>
          </a:xfrm>
        </p:spPr>
        <p:txBody>
          <a:bodyPr anchor="b">
            <a:normAutofit/>
          </a:bodyPr>
          <a:lstStyle>
            <a:lvl1pPr algn="ctr">
              <a:defRPr sz="5400" b="1"/>
            </a:lvl1pPr>
          </a:lstStyle>
          <a:p>
            <a:r>
              <a:rPr lang="nb-NO" dirty="0"/>
              <a:t>Klikk for å redigere tittelstil</a:t>
            </a:r>
            <a:endParaRPr lang="en-US" dirty="0"/>
          </a:p>
        </p:txBody>
      </p:sp>
      <p:sp>
        <p:nvSpPr>
          <p:cNvPr id="3" name="Undertittel 2"/>
          <p:cNvSpPr>
            <a:spLocks noGrp="1"/>
          </p:cNvSpPr>
          <p:nvPr>
            <p:ph type="subTitle" idx="1"/>
          </p:nvPr>
        </p:nvSpPr>
        <p:spPr>
          <a:xfrm>
            <a:off x="1524000" y="3382377"/>
            <a:ext cx="9144000" cy="1318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grpSp>
        <p:nvGrpSpPr>
          <p:cNvPr id="12" name="Gruppe 11"/>
          <p:cNvGrpSpPr/>
          <p:nvPr userDrawn="1"/>
        </p:nvGrpSpPr>
        <p:grpSpPr>
          <a:xfrm>
            <a:off x="839439" y="394105"/>
            <a:ext cx="10521647" cy="521027"/>
            <a:chOff x="839439" y="6147491"/>
            <a:chExt cx="10521647" cy="521027"/>
          </a:xfrm>
        </p:grpSpPr>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147491"/>
              <a:ext cx="2160000" cy="521027"/>
            </a:xfrm>
            <a:prstGeom prst="rect">
              <a:avLst/>
            </a:prstGeom>
          </p:spPr>
        </p:pic>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Tree>
    <p:extLst>
      <p:ext uri="{BB962C8B-B14F-4D97-AF65-F5344CB8AC3E}">
        <p14:creationId xmlns:p14="http://schemas.microsoft.com/office/powerpoint/2010/main" val="1027666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2_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5170729"/>
            <a:ext cx="12201712" cy="1687268"/>
          </a:xfrm>
          <a:prstGeom prst="rect">
            <a:avLst/>
          </a:prstGeom>
        </p:spPr>
      </p:pic>
      <p:sp>
        <p:nvSpPr>
          <p:cNvPr id="2" name="Tittel 1"/>
          <p:cNvSpPr>
            <a:spLocks noGrp="1"/>
          </p:cNvSpPr>
          <p:nvPr>
            <p:ph type="ctrTitle"/>
          </p:nvPr>
        </p:nvSpPr>
        <p:spPr>
          <a:xfrm>
            <a:off x="1524000" y="1446665"/>
            <a:ext cx="9144000" cy="1843636"/>
          </a:xfrm>
        </p:spPr>
        <p:txBody>
          <a:bodyPr anchor="b">
            <a:normAutofit/>
          </a:bodyPr>
          <a:lstStyle>
            <a:lvl1pPr algn="ctr">
              <a:defRPr sz="5400" b="1"/>
            </a:lvl1pPr>
          </a:lstStyle>
          <a:p>
            <a:r>
              <a:rPr lang="nb-NO" dirty="0"/>
              <a:t>Klikk for å redigere tittelstil</a:t>
            </a:r>
            <a:endParaRPr lang="en-US" dirty="0"/>
          </a:p>
        </p:txBody>
      </p:sp>
      <p:sp>
        <p:nvSpPr>
          <p:cNvPr id="3" name="Undertittel 2"/>
          <p:cNvSpPr>
            <a:spLocks noGrp="1"/>
          </p:cNvSpPr>
          <p:nvPr>
            <p:ph type="subTitle" idx="1"/>
          </p:nvPr>
        </p:nvSpPr>
        <p:spPr>
          <a:xfrm>
            <a:off x="1524000" y="3382377"/>
            <a:ext cx="9144000" cy="1318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grpSp>
        <p:nvGrpSpPr>
          <p:cNvPr id="12" name="Gruppe 11"/>
          <p:cNvGrpSpPr/>
          <p:nvPr userDrawn="1"/>
        </p:nvGrpSpPr>
        <p:grpSpPr>
          <a:xfrm>
            <a:off x="839439" y="394105"/>
            <a:ext cx="10521647" cy="521027"/>
            <a:chOff x="839439" y="6147491"/>
            <a:chExt cx="10521647" cy="521027"/>
          </a:xfrm>
        </p:grpSpPr>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147491"/>
              <a:ext cx="2160000" cy="521027"/>
            </a:xfrm>
            <a:prstGeom prst="rect">
              <a:avLst/>
            </a:prstGeom>
          </p:spPr>
        </p:pic>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Tree>
    <p:extLst>
      <p:ext uri="{BB962C8B-B14F-4D97-AF65-F5344CB8AC3E}">
        <p14:creationId xmlns:p14="http://schemas.microsoft.com/office/powerpoint/2010/main" val="2564103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3_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5170729"/>
            <a:ext cx="12201712" cy="1687268"/>
          </a:xfrm>
          <a:prstGeom prst="rect">
            <a:avLst/>
          </a:prstGeom>
        </p:spPr>
      </p:pic>
      <p:sp>
        <p:nvSpPr>
          <p:cNvPr id="2" name="Tittel 1"/>
          <p:cNvSpPr>
            <a:spLocks noGrp="1"/>
          </p:cNvSpPr>
          <p:nvPr>
            <p:ph type="ctrTitle"/>
          </p:nvPr>
        </p:nvSpPr>
        <p:spPr>
          <a:xfrm>
            <a:off x="1524000" y="1446665"/>
            <a:ext cx="9144000" cy="1843636"/>
          </a:xfrm>
        </p:spPr>
        <p:txBody>
          <a:bodyPr anchor="b">
            <a:normAutofit/>
          </a:bodyPr>
          <a:lstStyle>
            <a:lvl1pPr algn="ctr">
              <a:defRPr sz="5400" b="1"/>
            </a:lvl1pPr>
          </a:lstStyle>
          <a:p>
            <a:r>
              <a:rPr lang="nb-NO" dirty="0"/>
              <a:t>Klikk for å redigere tittelstil</a:t>
            </a:r>
            <a:endParaRPr lang="en-US" dirty="0"/>
          </a:p>
        </p:txBody>
      </p:sp>
      <p:sp>
        <p:nvSpPr>
          <p:cNvPr id="3" name="Undertittel 2"/>
          <p:cNvSpPr>
            <a:spLocks noGrp="1"/>
          </p:cNvSpPr>
          <p:nvPr>
            <p:ph type="subTitle" idx="1"/>
          </p:nvPr>
        </p:nvSpPr>
        <p:spPr>
          <a:xfrm>
            <a:off x="1524000" y="3382377"/>
            <a:ext cx="9144000" cy="1318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grpSp>
        <p:nvGrpSpPr>
          <p:cNvPr id="12" name="Gruppe 11"/>
          <p:cNvGrpSpPr/>
          <p:nvPr userDrawn="1"/>
        </p:nvGrpSpPr>
        <p:grpSpPr>
          <a:xfrm>
            <a:off x="839439" y="394105"/>
            <a:ext cx="10521647" cy="521027"/>
            <a:chOff x="839439" y="6147491"/>
            <a:chExt cx="10521647" cy="521027"/>
          </a:xfrm>
        </p:grpSpPr>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147491"/>
              <a:ext cx="2160000" cy="521027"/>
            </a:xfrm>
            <a:prstGeom prst="rect">
              <a:avLst/>
            </a:prstGeom>
          </p:spPr>
        </p:pic>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Tree>
    <p:extLst>
      <p:ext uri="{BB962C8B-B14F-4D97-AF65-F5344CB8AC3E}">
        <p14:creationId xmlns:p14="http://schemas.microsoft.com/office/powerpoint/2010/main" val="3971688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4_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7" y="5170729"/>
            <a:ext cx="12201704" cy="1687267"/>
          </a:xfrm>
          <a:prstGeom prst="rect">
            <a:avLst/>
          </a:prstGeom>
        </p:spPr>
      </p:pic>
      <p:sp>
        <p:nvSpPr>
          <p:cNvPr id="2" name="Tittel 1"/>
          <p:cNvSpPr>
            <a:spLocks noGrp="1"/>
          </p:cNvSpPr>
          <p:nvPr>
            <p:ph type="ctrTitle"/>
          </p:nvPr>
        </p:nvSpPr>
        <p:spPr>
          <a:xfrm>
            <a:off x="1524000" y="1446665"/>
            <a:ext cx="9144000" cy="1843636"/>
          </a:xfrm>
        </p:spPr>
        <p:txBody>
          <a:bodyPr anchor="b">
            <a:normAutofit/>
          </a:bodyPr>
          <a:lstStyle>
            <a:lvl1pPr algn="ctr">
              <a:defRPr sz="5400" b="1"/>
            </a:lvl1pPr>
          </a:lstStyle>
          <a:p>
            <a:r>
              <a:rPr lang="nb-NO" dirty="0"/>
              <a:t>Klikk for å redigere tittelstil</a:t>
            </a:r>
            <a:endParaRPr lang="en-US" dirty="0"/>
          </a:p>
        </p:txBody>
      </p:sp>
      <p:sp>
        <p:nvSpPr>
          <p:cNvPr id="3" name="Undertittel 2"/>
          <p:cNvSpPr>
            <a:spLocks noGrp="1"/>
          </p:cNvSpPr>
          <p:nvPr>
            <p:ph type="subTitle" idx="1"/>
          </p:nvPr>
        </p:nvSpPr>
        <p:spPr>
          <a:xfrm>
            <a:off x="1524000" y="3382377"/>
            <a:ext cx="9144000" cy="1318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grpSp>
        <p:nvGrpSpPr>
          <p:cNvPr id="12" name="Gruppe 11"/>
          <p:cNvGrpSpPr/>
          <p:nvPr userDrawn="1"/>
        </p:nvGrpSpPr>
        <p:grpSpPr>
          <a:xfrm>
            <a:off x="839439" y="394105"/>
            <a:ext cx="10521647" cy="521027"/>
            <a:chOff x="839439" y="6147491"/>
            <a:chExt cx="10521647" cy="521027"/>
          </a:xfrm>
        </p:grpSpPr>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147491"/>
              <a:ext cx="2160000" cy="521027"/>
            </a:xfrm>
            <a:prstGeom prst="rect">
              <a:avLst/>
            </a:prstGeom>
          </p:spPr>
        </p:pic>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Tree>
    <p:extLst>
      <p:ext uri="{BB962C8B-B14F-4D97-AF65-F5344CB8AC3E}">
        <p14:creationId xmlns:p14="http://schemas.microsoft.com/office/powerpoint/2010/main" val="2837596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5_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7" y="5170729"/>
            <a:ext cx="12201704" cy="1687267"/>
          </a:xfrm>
          <a:prstGeom prst="rect">
            <a:avLst/>
          </a:prstGeom>
        </p:spPr>
      </p:pic>
      <p:sp>
        <p:nvSpPr>
          <p:cNvPr id="2" name="Tittel 1"/>
          <p:cNvSpPr>
            <a:spLocks noGrp="1"/>
          </p:cNvSpPr>
          <p:nvPr>
            <p:ph type="ctrTitle"/>
          </p:nvPr>
        </p:nvSpPr>
        <p:spPr>
          <a:xfrm>
            <a:off x="1524000" y="1446665"/>
            <a:ext cx="9144000" cy="1843636"/>
          </a:xfrm>
        </p:spPr>
        <p:txBody>
          <a:bodyPr anchor="b">
            <a:normAutofit/>
          </a:bodyPr>
          <a:lstStyle>
            <a:lvl1pPr algn="ctr">
              <a:defRPr sz="5400" b="1"/>
            </a:lvl1pPr>
          </a:lstStyle>
          <a:p>
            <a:r>
              <a:rPr lang="nb-NO" dirty="0"/>
              <a:t>Klikk for å redigere tittelstil</a:t>
            </a:r>
            <a:endParaRPr lang="en-US" dirty="0"/>
          </a:p>
        </p:txBody>
      </p:sp>
      <p:sp>
        <p:nvSpPr>
          <p:cNvPr id="3" name="Undertittel 2"/>
          <p:cNvSpPr>
            <a:spLocks noGrp="1"/>
          </p:cNvSpPr>
          <p:nvPr>
            <p:ph type="subTitle" idx="1"/>
          </p:nvPr>
        </p:nvSpPr>
        <p:spPr>
          <a:xfrm>
            <a:off x="1524000" y="3382377"/>
            <a:ext cx="9144000" cy="1318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grpSp>
        <p:nvGrpSpPr>
          <p:cNvPr id="12" name="Gruppe 11"/>
          <p:cNvGrpSpPr/>
          <p:nvPr userDrawn="1"/>
        </p:nvGrpSpPr>
        <p:grpSpPr>
          <a:xfrm>
            <a:off x="839439" y="394105"/>
            <a:ext cx="10521647" cy="521027"/>
            <a:chOff x="839439" y="6147491"/>
            <a:chExt cx="10521647" cy="521027"/>
          </a:xfrm>
        </p:grpSpPr>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147491"/>
              <a:ext cx="2160000" cy="521027"/>
            </a:xfrm>
            <a:prstGeom prst="rect">
              <a:avLst/>
            </a:prstGeom>
          </p:spPr>
        </p:pic>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Tree>
    <p:extLst>
      <p:ext uri="{BB962C8B-B14F-4D97-AF65-F5344CB8AC3E}">
        <p14:creationId xmlns:p14="http://schemas.microsoft.com/office/powerpoint/2010/main" val="1094567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normAutofit/>
          </a:bodyPr>
          <a:lstStyle>
            <a:lvl1pPr>
              <a:defRPr sz="5400" b="1"/>
            </a:lvl1pPr>
          </a:lstStyle>
          <a:p>
            <a:r>
              <a:rPr lang="nb-NO" dirty="0"/>
              <a:t>Klikk for å redigere tittelstil</a:t>
            </a:r>
            <a:endParaRPr lang="en-US" dirty="0"/>
          </a:p>
        </p:txBody>
      </p:sp>
      <p:sp>
        <p:nvSpPr>
          <p:cNvPr id="3" name="Plassholder for tekst 2"/>
          <p:cNvSpPr>
            <a:spLocks noGrp="1"/>
          </p:cNvSpPr>
          <p:nvPr>
            <p:ph type="body" idx="1"/>
          </p:nvPr>
        </p:nvSpPr>
        <p:spPr>
          <a:xfrm>
            <a:off x="831850" y="4589464"/>
            <a:ext cx="10515600" cy="1343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016810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420927"/>
            <a:ext cx="10515600" cy="1325563"/>
          </a:xfrm>
        </p:spPr>
        <p:txBody>
          <a:bodyPr/>
          <a:lstStyle/>
          <a:p>
            <a:r>
              <a:rPr lang="nb-NO"/>
              <a:t>Klikk for å redigere tittelstil</a:t>
            </a:r>
            <a:endParaRPr lang="en-US"/>
          </a:p>
        </p:txBody>
      </p:sp>
      <p:sp>
        <p:nvSpPr>
          <p:cNvPr id="3" name="Plassholder for innhold 2"/>
          <p:cNvSpPr>
            <a:spLocks noGrp="1"/>
          </p:cNvSpPr>
          <p:nvPr>
            <p:ph idx="1"/>
          </p:nvPr>
        </p:nvSpPr>
        <p:spPr>
          <a:xfrm>
            <a:off x="838200" y="2912882"/>
            <a:ext cx="10515600" cy="324282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97" y="0"/>
            <a:ext cx="12239994" cy="1124614"/>
          </a:xfrm>
          <a:prstGeom prst="rect">
            <a:avLst/>
          </a:prstGeom>
        </p:spPr>
      </p:pic>
    </p:spTree>
    <p:extLst>
      <p:ext uri="{BB962C8B-B14F-4D97-AF65-F5344CB8AC3E}">
        <p14:creationId xmlns:p14="http://schemas.microsoft.com/office/powerpoint/2010/main" val="264117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420927"/>
            <a:ext cx="10515600" cy="1325563"/>
          </a:xfrm>
        </p:spPr>
        <p:txBody>
          <a:bodyPr/>
          <a:lstStyle/>
          <a:p>
            <a:r>
              <a:rPr lang="nb-NO"/>
              <a:t>Klikk for å redigere tittelstil</a:t>
            </a:r>
            <a:endParaRPr lang="en-US"/>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97" y="0"/>
            <a:ext cx="12239994" cy="1124614"/>
          </a:xfrm>
          <a:prstGeom prst="rect">
            <a:avLst/>
          </a:prstGeom>
        </p:spPr>
      </p:pic>
      <p:sp>
        <p:nvSpPr>
          <p:cNvPr id="5" name="Plassholder for innhold 2"/>
          <p:cNvSpPr>
            <a:spLocks noGrp="1"/>
          </p:cNvSpPr>
          <p:nvPr>
            <p:ph sz="half" idx="1"/>
          </p:nvPr>
        </p:nvSpPr>
        <p:spPr>
          <a:xfrm>
            <a:off x="838200" y="2912881"/>
            <a:ext cx="5181600" cy="3277575"/>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6" name="Plassholder for innhold 3"/>
          <p:cNvSpPr>
            <a:spLocks noGrp="1"/>
          </p:cNvSpPr>
          <p:nvPr>
            <p:ph sz="half" idx="2"/>
          </p:nvPr>
        </p:nvSpPr>
        <p:spPr>
          <a:xfrm>
            <a:off x="6172200" y="2912881"/>
            <a:ext cx="5181600" cy="327757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22976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3586317"/>
            <a:ext cx="9144000" cy="1111413"/>
          </a:xfrm>
          <a:solidFill>
            <a:schemeClr val="tx1">
              <a:alpha val="50000"/>
            </a:schemeClr>
          </a:solidFill>
        </p:spPr>
        <p:txBody>
          <a:bodyPr lIns="180000" tIns="180000" rIns="180000" bIns="180000" anchor="b">
            <a:spAutoFit/>
          </a:bodyPr>
          <a:lstStyle>
            <a:lvl1pPr algn="ctr">
              <a:defRPr sz="5400" b="1">
                <a:solidFill>
                  <a:schemeClr val="bg1"/>
                </a:solidFill>
              </a:defRPr>
            </a:lvl1pPr>
          </a:lstStyle>
          <a:p>
            <a:r>
              <a:rPr lang="nb-NO" dirty="0"/>
              <a:t>Klikk for å redigere tittestil</a:t>
            </a:r>
            <a:endParaRPr lang="en-US" dirty="0"/>
          </a:p>
        </p:txBody>
      </p:sp>
      <p:sp>
        <p:nvSpPr>
          <p:cNvPr id="3" name="Undertittel 2"/>
          <p:cNvSpPr>
            <a:spLocks noGrp="1"/>
          </p:cNvSpPr>
          <p:nvPr>
            <p:ph type="subTitle" idx="1"/>
          </p:nvPr>
        </p:nvSpPr>
        <p:spPr>
          <a:xfrm>
            <a:off x="1524000" y="4697731"/>
            <a:ext cx="9144000" cy="695914"/>
          </a:xfrm>
          <a:solidFill>
            <a:schemeClr val="tx1">
              <a:alpha val="50000"/>
            </a:schemeClr>
          </a:solidFill>
        </p:spPr>
        <p:txBody>
          <a:bodyPr lIns="180000" tIns="180000" rIns="180000" bIns="180000" anchor="t" anchorCtr="0">
            <a:sp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grpSp>
        <p:nvGrpSpPr>
          <p:cNvPr id="8" name="Gruppe 7"/>
          <p:cNvGrpSpPr/>
          <p:nvPr userDrawn="1"/>
        </p:nvGrpSpPr>
        <p:grpSpPr>
          <a:xfrm>
            <a:off x="839439" y="459132"/>
            <a:ext cx="10521647" cy="600237"/>
            <a:chOff x="839439" y="6286163"/>
            <a:chExt cx="10521647" cy="600237"/>
          </a:xfrm>
        </p:grpSpPr>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86163"/>
              <a:ext cx="2880000" cy="600237"/>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246759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6"/>
            <a:ext cx="5181600" cy="374266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374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654757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1178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1178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899552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3308067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487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6"/>
            <a:ext cx="6172200" cy="4758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6883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839464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414734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3586317"/>
            <a:ext cx="9144000" cy="1111413"/>
          </a:xfrm>
          <a:solidFill>
            <a:schemeClr val="tx1">
              <a:alpha val="50000"/>
            </a:schemeClr>
          </a:solidFill>
        </p:spPr>
        <p:txBody>
          <a:bodyPr lIns="180000" tIns="180000" rIns="180000" bIns="180000" anchor="b">
            <a:spAutoFit/>
          </a:bodyPr>
          <a:lstStyle>
            <a:lvl1pPr algn="ctr">
              <a:defRPr sz="5400" b="1">
                <a:solidFill>
                  <a:schemeClr val="bg1"/>
                </a:solidFill>
              </a:defRPr>
            </a:lvl1pPr>
          </a:lstStyle>
          <a:p>
            <a:r>
              <a:rPr lang="nb-NO" dirty="0"/>
              <a:t>Klikk for å redigere tittestil</a:t>
            </a:r>
            <a:endParaRPr lang="en-US" dirty="0"/>
          </a:p>
        </p:txBody>
      </p:sp>
      <p:sp>
        <p:nvSpPr>
          <p:cNvPr id="3" name="Undertittel 2"/>
          <p:cNvSpPr>
            <a:spLocks noGrp="1"/>
          </p:cNvSpPr>
          <p:nvPr>
            <p:ph type="subTitle" idx="1"/>
          </p:nvPr>
        </p:nvSpPr>
        <p:spPr>
          <a:xfrm>
            <a:off x="1524000" y="4697731"/>
            <a:ext cx="9144000" cy="695914"/>
          </a:xfrm>
          <a:solidFill>
            <a:schemeClr val="tx1">
              <a:alpha val="50000"/>
            </a:schemeClr>
          </a:solidFill>
        </p:spPr>
        <p:txBody>
          <a:bodyPr lIns="180000" tIns="180000" rIns="180000" bIns="180000" anchor="t" anchorCtr="0">
            <a:sp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grpSp>
        <p:nvGrpSpPr>
          <p:cNvPr id="8" name="Gruppe 7"/>
          <p:cNvGrpSpPr/>
          <p:nvPr userDrawn="1"/>
        </p:nvGrpSpPr>
        <p:grpSpPr>
          <a:xfrm>
            <a:off x="839439" y="459132"/>
            <a:ext cx="10521647" cy="600237"/>
            <a:chOff x="839439" y="6286163"/>
            <a:chExt cx="10521647" cy="600237"/>
          </a:xfrm>
        </p:grpSpPr>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286163"/>
              <a:ext cx="2880000" cy="600237"/>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576325"/>
              <a:ext cx="2900725" cy="149613"/>
            </a:xfrm>
            <a:prstGeom prst="rect">
              <a:avLst/>
            </a:prstGeom>
          </p:spPr>
        </p:pic>
      </p:grpSp>
    </p:spTree>
    <p:extLst>
      <p:ext uri="{BB962C8B-B14F-4D97-AF65-F5344CB8AC3E}">
        <p14:creationId xmlns:p14="http://schemas.microsoft.com/office/powerpoint/2010/main" val="146039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uppe 7"/>
          <p:cNvGrpSpPr/>
          <p:nvPr userDrawn="1"/>
        </p:nvGrpSpPr>
        <p:grpSpPr>
          <a:xfrm>
            <a:off x="839440" y="459132"/>
            <a:ext cx="10521636" cy="600237"/>
            <a:chOff x="839440" y="6286163"/>
            <a:chExt cx="10521636" cy="600237"/>
          </a:xfrm>
        </p:grpSpPr>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40" y="6286163"/>
              <a:ext cx="2879997" cy="600237"/>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70" y="6576325"/>
              <a:ext cx="2900706" cy="149613"/>
            </a:xfrm>
            <a:prstGeom prst="rect">
              <a:avLst/>
            </a:prstGeom>
          </p:spPr>
        </p:pic>
      </p:grpSp>
      <p:sp>
        <p:nvSpPr>
          <p:cNvPr id="7" name="Tittel 1"/>
          <p:cNvSpPr>
            <a:spLocks noGrp="1"/>
          </p:cNvSpPr>
          <p:nvPr>
            <p:ph type="ctrTitle" hasCustomPrompt="1"/>
          </p:nvPr>
        </p:nvSpPr>
        <p:spPr>
          <a:xfrm>
            <a:off x="1524000" y="3586317"/>
            <a:ext cx="9144000" cy="1111413"/>
          </a:xfrm>
          <a:solidFill>
            <a:schemeClr val="tx1">
              <a:alpha val="50000"/>
            </a:schemeClr>
          </a:solidFill>
        </p:spPr>
        <p:txBody>
          <a:bodyPr lIns="180000" tIns="180000" rIns="180000" bIns="180000" anchor="b">
            <a:spAutoFit/>
          </a:bodyPr>
          <a:lstStyle>
            <a:lvl1pPr algn="ctr">
              <a:defRPr sz="5400" b="1">
                <a:solidFill>
                  <a:schemeClr val="bg1"/>
                </a:solidFill>
              </a:defRPr>
            </a:lvl1pPr>
          </a:lstStyle>
          <a:p>
            <a:r>
              <a:rPr lang="nb-NO" dirty="0"/>
              <a:t>Klikk for å redigere tittestil</a:t>
            </a:r>
            <a:endParaRPr lang="en-US" dirty="0"/>
          </a:p>
        </p:txBody>
      </p:sp>
      <p:sp>
        <p:nvSpPr>
          <p:cNvPr id="9" name="Undertittel 2"/>
          <p:cNvSpPr>
            <a:spLocks noGrp="1"/>
          </p:cNvSpPr>
          <p:nvPr>
            <p:ph type="subTitle" idx="1"/>
          </p:nvPr>
        </p:nvSpPr>
        <p:spPr>
          <a:xfrm>
            <a:off x="1524000" y="4697731"/>
            <a:ext cx="9144000" cy="695914"/>
          </a:xfrm>
          <a:solidFill>
            <a:schemeClr val="tx1">
              <a:alpha val="50000"/>
            </a:schemeClr>
          </a:solidFill>
        </p:spPr>
        <p:txBody>
          <a:bodyPr lIns="180000" tIns="180000" rIns="180000" bIns="180000" anchor="t" anchorCtr="0">
            <a:sp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Tree>
    <p:extLst>
      <p:ext uri="{BB962C8B-B14F-4D97-AF65-F5344CB8AC3E}">
        <p14:creationId xmlns:p14="http://schemas.microsoft.com/office/powerpoint/2010/main" val="8129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5-Tittellysbil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uppe 7"/>
          <p:cNvGrpSpPr/>
          <p:nvPr userDrawn="1"/>
        </p:nvGrpSpPr>
        <p:grpSpPr>
          <a:xfrm>
            <a:off x="839440" y="459132"/>
            <a:ext cx="10521636" cy="600237"/>
            <a:chOff x="839440" y="6286163"/>
            <a:chExt cx="10521636" cy="600237"/>
          </a:xfrm>
        </p:grpSpPr>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40" y="6286163"/>
              <a:ext cx="2879997" cy="600237"/>
            </a:xfrm>
            <a:prstGeom prst="rect">
              <a:avLst/>
            </a:prstGeom>
          </p:spPr>
        </p:pic>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70" y="6576325"/>
              <a:ext cx="2900706" cy="149613"/>
            </a:xfrm>
            <a:prstGeom prst="rect">
              <a:avLst/>
            </a:prstGeom>
          </p:spPr>
        </p:pic>
      </p:grpSp>
      <p:sp>
        <p:nvSpPr>
          <p:cNvPr id="7" name="Tittel 1"/>
          <p:cNvSpPr>
            <a:spLocks noGrp="1"/>
          </p:cNvSpPr>
          <p:nvPr>
            <p:ph type="ctrTitle" hasCustomPrompt="1"/>
          </p:nvPr>
        </p:nvSpPr>
        <p:spPr>
          <a:xfrm>
            <a:off x="1524000" y="3586317"/>
            <a:ext cx="9144000" cy="1111413"/>
          </a:xfrm>
          <a:solidFill>
            <a:schemeClr val="tx1">
              <a:alpha val="50000"/>
            </a:schemeClr>
          </a:solidFill>
        </p:spPr>
        <p:txBody>
          <a:bodyPr lIns="180000" tIns="180000" rIns="180000" bIns="180000" anchor="b">
            <a:spAutoFit/>
          </a:bodyPr>
          <a:lstStyle>
            <a:lvl1pPr algn="ctr">
              <a:defRPr sz="5400" b="1">
                <a:solidFill>
                  <a:schemeClr val="bg1"/>
                </a:solidFill>
              </a:defRPr>
            </a:lvl1pPr>
          </a:lstStyle>
          <a:p>
            <a:r>
              <a:rPr lang="nb-NO" dirty="0"/>
              <a:t>Klikk for å redigere tittestil</a:t>
            </a:r>
            <a:endParaRPr lang="en-US" dirty="0"/>
          </a:p>
        </p:txBody>
      </p:sp>
      <p:sp>
        <p:nvSpPr>
          <p:cNvPr id="9" name="Undertittel 2"/>
          <p:cNvSpPr>
            <a:spLocks noGrp="1"/>
          </p:cNvSpPr>
          <p:nvPr>
            <p:ph type="subTitle" idx="1"/>
          </p:nvPr>
        </p:nvSpPr>
        <p:spPr>
          <a:xfrm>
            <a:off x="1524000" y="4697731"/>
            <a:ext cx="9144000" cy="695914"/>
          </a:xfrm>
          <a:solidFill>
            <a:schemeClr val="tx1">
              <a:alpha val="50000"/>
            </a:schemeClr>
          </a:solidFill>
        </p:spPr>
        <p:txBody>
          <a:bodyPr lIns="180000" tIns="180000" rIns="180000" bIns="180000" anchor="t" anchorCtr="0">
            <a:sp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Tree>
    <p:extLst>
      <p:ext uri="{BB962C8B-B14F-4D97-AF65-F5344CB8AC3E}">
        <p14:creationId xmlns:p14="http://schemas.microsoft.com/office/powerpoint/2010/main" val="7988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39994" cy="1124614"/>
          </a:xfrm>
          <a:prstGeom prst="rect">
            <a:avLst/>
          </a:prstGeom>
        </p:spPr>
      </p:pic>
      <p:sp>
        <p:nvSpPr>
          <p:cNvPr id="8" name="Tittel 1"/>
          <p:cNvSpPr>
            <a:spLocks noGrp="1"/>
          </p:cNvSpPr>
          <p:nvPr>
            <p:ph type="ctrTitle" hasCustomPrompt="1"/>
          </p:nvPr>
        </p:nvSpPr>
        <p:spPr>
          <a:xfrm>
            <a:off x="1524000" y="3586317"/>
            <a:ext cx="9144000" cy="1111413"/>
          </a:xfrm>
          <a:solidFill>
            <a:schemeClr val="bg1"/>
          </a:solidFill>
        </p:spPr>
        <p:txBody>
          <a:bodyPr lIns="180000" tIns="180000" rIns="180000" bIns="180000" anchor="b">
            <a:spAutoFit/>
          </a:bodyPr>
          <a:lstStyle>
            <a:lvl1pPr algn="ctr">
              <a:defRPr sz="5400" b="1">
                <a:solidFill>
                  <a:schemeClr val="tx1">
                    <a:lumMod val="65000"/>
                    <a:lumOff val="35000"/>
                  </a:schemeClr>
                </a:solidFill>
              </a:defRPr>
            </a:lvl1pPr>
          </a:lstStyle>
          <a:p>
            <a:r>
              <a:rPr lang="nb-NO" dirty="0"/>
              <a:t>Klikk for å redigere tittestil</a:t>
            </a:r>
            <a:endParaRPr lang="en-US" dirty="0"/>
          </a:p>
        </p:txBody>
      </p:sp>
      <p:sp>
        <p:nvSpPr>
          <p:cNvPr id="9" name="Undertittel 2"/>
          <p:cNvSpPr>
            <a:spLocks noGrp="1"/>
          </p:cNvSpPr>
          <p:nvPr>
            <p:ph type="subTitle" idx="1"/>
          </p:nvPr>
        </p:nvSpPr>
        <p:spPr>
          <a:xfrm>
            <a:off x="1524000" y="4697731"/>
            <a:ext cx="9144000" cy="695914"/>
          </a:xfrm>
          <a:solidFill>
            <a:schemeClr val="bg1"/>
          </a:solidFill>
        </p:spPr>
        <p:txBody>
          <a:bodyPr lIns="180000" tIns="180000" rIns="180000" bIns="180000" anchor="t" anchorCtr="0">
            <a:spAutoFit/>
          </a:bodyPr>
          <a:lstStyle>
            <a:lvl1pPr marL="0" indent="0" algn="ctr">
              <a:buNone/>
              <a:defRPr sz="2400" b="1">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Tree>
    <p:extLst>
      <p:ext uri="{BB962C8B-B14F-4D97-AF65-F5344CB8AC3E}">
        <p14:creationId xmlns:p14="http://schemas.microsoft.com/office/powerpoint/2010/main" val="167273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5170729"/>
            <a:ext cx="12201712" cy="1687268"/>
          </a:xfrm>
          <a:prstGeom prst="rect">
            <a:avLst/>
          </a:prstGeom>
        </p:spPr>
      </p:pic>
      <p:grpSp>
        <p:nvGrpSpPr>
          <p:cNvPr id="8" name="Gruppe 7"/>
          <p:cNvGrpSpPr/>
          <p:nvPr userDrawn="1"/>
        </p:nvGrpSpPr>
        <p:grpSpPr>
          <a:xfrm>
            <a:off x="839439" y="429529"/>
            <a:ext cx="10521647" cy="450178"/>
            <a:chOff x="839439" y="6182915"/>
            <a:chExt cx="10521647" cy="450178"/>
          </a:xfrm>
        </p:grpSpPr>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39" y="6182915"/>
              <a:ext cx="2160000" cy="450178"/>
            </a:xfrm>
            <a:prstGeom prst="rect">
              <a:avLst/>
            </a:prstGeom>
          </p:spPr>
        </p:pic>
        <p:pic>
          <p:nvPicPr>
            <p:cNvPr id="11" name="Bil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
        <p:nvSpPr>
          <p:cNvPr id="12" name="Tittel 1"/>
          <p:cNvSpPr>
            <a:spLocks noGrp="1"/>
          </p:cNvSpPr>
          <p:nvPr>
            <p:ph type="ctrTitle" hasCustomPrompt="1"/>
          </p:nvPr>
        </p:nvSpPr>
        <p:spPr>
          <a:xfrm>
            <a:off x="1524000" y="2690967"/>
            <a:ext cx="9144000" cy="1111413"/>
          </a:xfrm>
          <a:solidFill>
            <a:schemeClr val="bg1"/>
          </a:solidFill>
        </p:spPr>
        <p:txBody>
          <a:bodyPr lIns="180000" tIns="180000" rIns="180000" bIns="180000" anchor="b">
            <a:spAutoFit/>
          </a:bodyPr>
          <a:lstStyle>
            <a:lvl1pPr algn="ctr">
              <a:defRPr sz="5400" b="1">
                <a:solidFill>
                  <a:schemeClr val="tx1">
                    <a:lumMod val="65000"/>
                    <a:lumOff val="35000"/>
                  </a:schemeClr>
                </a:solidFill>
              </a:defRPr>
            </a:lvl1pPr>
          </a:lstStyle>
          <a:p>
            <a:r>
              <a:rPr lang="nb-NO" dirty="0"/>
              <a:t>Klikk for å redigere tittestil</a:t>
            </a:r>
            <a:endParaRPr lang="en-US" dirty="0"/>
          </a:p>
        </p:txBody>
      </p:sp>
      <p:sp>
        <p:nvSpPr>
          <p:cNvPr id="13" name="Undertittel 2"/>
          <p:cNvSpPr>
            <a:spLocks noGrp="1"/>
          </p:cNvSpPr>
          <p:nvPr>
            <p:ph type="subTitle" idx="1"/>
          </p:nvPr>
        </p:nvSpPr>
        <p:spPr>
          <a:xfrm>
            <a:off x="1524000" y="3802381"/>
            <a:ext cx="9144000" cy="695914"/>
          </a:xfrm>
          <a:solidFill>
            <a:schemeClr val="bg1"/>
          </a:solidFill>
        </p:spPr>
        <p:txBody>
          <a:bodyPr lIns="180000" tIns="180000" rIns="180000" bIns="180000" anchor="t" anchorCtr="0">
            <a:spAutoFit/>
          </a:bodyPr>
          <a:lstStyle>
            <a:lvl1pPr marL="0" indent="0" algn="ctr">
              <a:buNone/>
              <a:defRPr sz="2400" b="1">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Tree>
    <p:extLst>
      <p:ext uri="{BB962C8B-B14F-4D97-AF65-F5344CB8AC3E}">
        <p14:creationId xmlns:p14="http://schemas.microsoft.com/office/powerpoint/2010/main" val="5471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14.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3" name="Plassholder for tekst 2"/>
          <p:cNvSpPr>
            <a:spLocks noGrp="1"/>
          </p:cNvSpPr>
          <p:nvPr>
            <p:ph type="body" idx="1"/>
          </p:nvPr>
        </p:nvSpPr>
        <p:spPr>
          <a:xfrm>
            <a:off x="838200" y="1825625"/>
            <a:ext cx="10515600" cy="379725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grpSp>
        <p:nvGrpSpPr>
          <p:cNvPr id="9" name="Gruppe 8"/>
          <p:cNvGrpSpPr/>
          <p:nvPr userDrawn="1"/>
        </p:nvGrpSpPr>
        <p:grpSpPr>
          <a:xfrm>
            <a:off x="839439" y="6087385"/>
            <a:ext cx="10533899" cy="360142"/>
            <a:chOff x="839439" y="6182921"/>
            <a:chExt cx="10533899" cy="360142"/>
          </a:xfrm>
        </p:grpSpPr>
        <p:pic>
          <p:nvPicPr>
            <p:cNvPr id="7" name="Bild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9439" y="6182921"/>
              <a:ext cx="1728000" cy="360142"/>
            </a:xfrm>
            <a:prstGeom prst="rect">
              <a:avLst/>
            </a:prstGeom>
          </p:spPr>
        </p:pic>
        <p:pic>
          <p:nvPicPr>
            <p:cNvPr id="8" name="Bild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961338" y="6375774"/>
              <a:ext cx="2412000" cy="124404"/>
            </a:xfrm>
            <a:prstGeom prst="rect">
              <a:avLst/>
            </a:prstGeom>
          </p:spPr>
        </p:pic>
      </p:grpSp>
    </p:spTree>
    <p:extLst>
      <p:ext uri="{BB962C8B-B14F-4D97-AF65-F5344CB8AC3E}">
        <p14:creationId xmlns:p14="http://schemas.microsoft.com/office/powerpoint/2010/main" val="3778531377"/>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6" r:id="rId3"/>
    <p:sldLayoutId id="2147483683" r:id="rId4"/>
    <p:sldLayoutId id="2147483682" r:id="rId5"/>
    <p:sldLayoutId id="2147483678" r:id="rId6"/>
    <p:sldLayoutId id="2147483684" r:id="rId7"/>
    <p:sldLayoutId id="2147483664" r:id="rId8"/>
    <p:sldLayoutId id="2147483675" r:id="rId9"/>
    <p:sldLayoutId id="2147483651" r:id="rId10"/>
    <p:sldLayoutId id="2147483663" r:id="rId11"/>
    <p:sldLayoutId id="2147483665" r:id="rId12"/>
    <p:sldLayoutId id="2147483652" r:id="rId13"/>
    <p:sldLayoutId id="2147483653" r:id="rId14"/>
    <p:sldLayoutId id="2147483654" r:id="rId15"/>
    <p:sldLayoutId id="2147483655" r:id="rId16"/>
    <p:sldLayoutId id="2147483656" r:id="rId17"/>
    <p:sldLayoutId id="2147483657" r:id="rId18"/>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3" name="Plassholder for tekst 2"/>
          <p:cNvSpPr>
            <a:spLocks noGrp="1"/>
          </p:cNvSpPr>
          <p:nvPr>
            <p:ph type="body" idx="1"/>
          </p:nvPr>
        </p:nvSpPr>
        <p:spPr>
          <a:xfrm>
            <a:off x="838200" y="1825625"/>
            <a:ext cx="10515600" cy="379725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grpSp>
        <p:nvGrpSpPr>
          <p:cNvPr id="9" name="Gruppe 8"/>
          <p:cNvGrpSpPr/>
          <p:nvPr userDrawn="1"/>
        </p:nvGrpSpPr>
        <p:grpSpPr>
          <a:xfrm>
            <a:off x="839439" y="6051955"/>
            <a:ext cx="10521647" cy="521027"/>
            <a:chOff x="839439" y="6147491"/>
            <a:chExt cx="10521647" cy="521027"/>
          </a:xfrm>
        </p:grpSpPr>
        <p:pic>
          <p:nvPicPr>
            <p:cNvPr id="7" name="Bilde 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39439" y="6147491"/>
              <a:ext cx="2160000" cy="521027"/>
            </a:xfrm>
            <a:prstGeom prst="rect">
              <a:avLst/>
            </a:prstGeom>
          </p:spPr>
        </p:pic>
        <p:pic>
          <p:nvPicPr>
            <p:cNvPr id="8" name="Bilde 7"/>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460361" y="6375767"/>
              <a:ext cx="2900725" cy="149614"/>
            </a:xfrm>
            <a:prstGeom prst="rect">
              <a:avLst/>
            </a:prstGeom>
          </p:spPr>
        </p:pic>
      </p:grpSp>
    </p:spTree>
    <p:extLst>
      <p:ext uri="{BB962C8B-B14F-4D97-AF65-F5344CB8AC3E}">
        <p14:creationId xmlns:p14="http://schemas.microsoft.com/office/powerpoint/2010/main" val="36334534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13260" y="5175927"/>
            <a:ext cx="9402793" cy="946917"/>
          </a:xfrm>
        </p:spPr>
        <p:txBody>
          <a:bodyPr>
            <a:noAutofit/>
          </a:bodyPr>
          <a:lstStyle/>
          <a:p>
            <a:pPr algn="ctr"/>
            <a:r>
              <a:rPr lang="nb-NO" dirty="0"/>
              <a:t>Nye måter å jobbe med brannsikkerhet i hjemmet</a:t>
            </a:r>
            <a:endParaRPr lang="nb-NO" dirty="0">
              <a:solidFill>
                <a:schemeClr val="tx1"/>
              </a:solidFill>
            </a:endParaRPr>
          </a:p>
        </p:txBody>
      </p:sp>
      <p:pic>
        <p:nvPicPr>
          <p:cNvPr id="6" name="Bilde 5"/>
          <p:cNvPicPr>
            <a:picLocks noChangeAspect="1"/>
          </p:cNvPicPr>
          <p:nvPr/>
        </p:nvPicPr>
        <p:blipFill>
          <a:blip r:embed="rId3"/>
          <a:stretch>
            <a:fillRect/>
          </a:stretch>
        </p:blipFill>
        <p:spPr>
          <a:xfrm>
            <a:off x="4285202" y="1215212"/>
            <a:ext cx="3458910" cy="3458910"/>
          </a:xfrm>
          <a:prstGeom prst="rect">
            <a:avLst/>
          </a:prstGeom>
        </p:spPr>
      </p:pic>
    </p:spTree>
    <p:extLst>
      <p:ext uri="{BB962C8B-B14F-4D97-AF65-F5344CB8AC3E}">
        <p14:creationId xmlns:p14="http://schemas.microsoft.com/office/powerpoint/2010/main" val="816759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ssholder for innhold 24">
            <a:extLst>
              <a:ext uri="{FF2B5EF4-FFF2-40B4-BE49-F238E27FC236}">
                <a16:creationId xmlns:a16="http://schemas.microsoft.com/office/drawing/2014/main" id="{5CFD68F1-3ADC-43FF-A4B1-9AD3AABFFFC1}"/>
              </a:ext>
            </a:extLst>
          </p:cNvPr>
          <p:cNvSpPr>
            <a:spLocks noGrp="1"/>
          </p:cNvSpPr>
          <p:nvPr>
            <p:ph idx="1"/>
          </p:nvPr>
        </p:nvSpPr>
        <p:spPr/>
        <p:txBody>
          <a:bodyPr vert="horz" lIns="91440" tIns="45720" rIns="91440" bIns="45720" rtlCol="0" anchor="t">
            <a:normAutofit/>
          </a:bodyPr>
          <a:lstStyle/>
          <a:p>
            <a:pPr marL="0" indent="0">
              <a:buNone/>
            </a:pPr>
            <a:r>
              <a:rPr lang="nb-NO" i="1" dirty="0">
                <a:ea typeface="+mn-lt"/>
                <a:cs typeface="+mn-lt"/>
              </a:rPr>
              <a:t>"Det er gode erfaringer med likemanns-prinsippet, </a:t>
            </a:r>
            <a:r>
              <a:rPr lang="nb-NO" i="1" err="1">
                <a:ea typeface="+mn-lt"/>
                <a:cs typeface="+mn-lt"/>
              </a:rPr>
              <a:t>dvs</a:t>
            </a:r>
            <a:r>
              <a:rPr lang="nb-NO" i="1" dirty="0">
                <a:ea typeface="+mn-lt"/>
                <a:cs typeface="+mn-lt"/>
              </a:rPr>
              <a:t> at eldre tar til seg informasjon bedre dersom den som underviser er i samme </a:t>
            </a:r>
            <a:r>
              <a:rPr lang="nb-NO" i="1">
                <a:ea typeface="+mn-lt"/>
                <a:cs typeface="+mn-lt"/>
              </a:rPr>
              <a:t>situasjon som den som hører på." </a:t>
            </a:r>
            <a:endParaRPr lang="nb-NO">
              <a:ea typeface="+mn-lt"/>
              <a:cs typeface="+mn-lt"/>
            </a:endParaRPr>
          </a:p>
          <a:p>
            <a:pPr marL="0" indent="0">
              <a:buNone/>
            </a:pPr>
            <a:endParaRPr lang="nb-NO" i="1" dirty="0">
              <a:cs typeface="Arial" panose="020B0604020202020204"/>
            </a:endParaRPr>
          </a:p>
        </p:txBody>
      </p:sp>
    </p:spTree>
    <p:extLst>
      <p:ext uri="{BB962C8B-B14F-4D97-AF65-F5344CB8AC3E}">
        <p14:creationId xmlns:p14="http://schemas.microsoft.com/office/powerpoint/2010/main" val="27838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1140823" y="2359068"/>
            <a:ext cx="5904410" cy="2334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kstSylinder 3"/>
          <p:cNvSpPr txBox="1"/>
          <p:nvPr/>
        </p:nvSpPr>
        <p:spPr>
          <a:xfrm>
            <a:off x="165463" y="2297910"/>
            <a:ext cx="2569023"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Konkurranse, alle som gjennomfører sjekken er med i trekning av fine premier</a:t>
            </a:r>
          </a:p>
        </p:txBody>
      </p:sp>
      <p:sp>
        <p:nvSpPr>
          <p:cNvPr id="7" name="TekstSylinder 6"/>
          <p:cNvSpPr txBox="1"/>
          <p:nvPr/>
        </p:nvSpPr>
        <p:spPr>
          <a:xfrm>
            <a:off x="2813953" y="194988"/>
            <a:ext cx="2539638"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Styreleder i borettslag kan arrangere infomøter, brannøvelse osv. i borettslag</a:t>
            </a:r>
          </a:p>
        </p:txBody>
      </p:sp>
      <p:sp>
        <p:nvSpPr>
          <p:cNvPr id="8" name="TekstSylinder 7"/>
          <p:cNvSpPr txBox="1"/>
          <p:nvPr/>
        </p:nvSpPr>
        <p:spPr>
          <a:xfrm>
            <a:off x="165463" y="1586002"/>
            <a:ext cx="2569023"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Bruke eldresentrene og hjemmetjenesten for å gi et informasjonsopplegg</a:t>
            </a:r>
          </a:p>
        </p:txBody>
      </p:sp>
      <p:sp>
        <p:nvSpPr>
          <p:cNvPr id="9" name="TekstSylinder 8"/>
          <p:cNvSpPr txBox="1"/>
          <p:nvPr/>
        </p:nvSpPr>
        <p:spPr>
          <a:xfrm>
            <a:off x="2842256" y="902477"/>
            <a:ext cx="2511335" cy="646331"/>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Lag et digital tilbud på brannvesenet sin hjemmeside – en digital guide</a:t>
            </a:r>
          </a:p>
        </p:txBody>
      </p:sp>
      <p:sp>
        <p:nvSpPr>
          <p:cNvPr id="10" name="TekstSylinder 9"/>
          <p:cNvSpPr txBox="1"/>
          <p:nvPr/>
        </p:nvSpPr>
        <p:spPr>
          <a:xfrm>
            <a:off x="177985" y="3924081"/>
            <a:ext cx="2534736" cy="830997"/>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Spre informasjon i flere kanaler: Bruke Pensjonistforbundets kanaler til å spre informasjon, og bruke presse og stand</a:t>
            </a:r>
          </a:p>
        </p:txBody>
      </p:sp>
      <p:sp>
        <p:nvSpPr>
          <p:cNvPr id="11" name="TekstSylinder 10"/>
          <p:cNvSpPr txBox="1"/>
          <p:nvPr/>
        </p:nvSpPr>
        <p:spPr>
          <a:xfrm>
            <a:off x="165463" y="188495"/>
            <a:ext cx="2603861"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Brann, sikkerhet og sjekkliste inn i ulike blader, f.eks. Leirgauken i Sandnes</a:t>
            </a:r>
          </a:p>
        </p:txBody>
      </p:sp>
      <p:sp>
        <p:nvSpPr>
          <p:cNvPr id="12" name="TekstSylinder 11"/>
          <p:cNvSpPr txBox="1"/>
          <p:nvPr/>
        </p:nvSpPr>
        <p:spPr>
          <a:xfrm>
            <a:off x="165463" y="874094"/>
            <a:ext cx="2569023"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Nå ut til ulike grupper, der informasjon kan presenteres under styremøter osv.  </a:t>
            </a:r>
          </a:p>
        </p:txBody>
      </p:sp>
      <p:sp>
        <p:nvSpPr>
          <p:cNvPr id="13" name="TekstSylinder 12"/>
          <p:cNvSpPr txBox="1"/>
          <p:nvPr/>
        </p:nvSpPr>
        <p:spPr>
          <a:xfrm>
            <a:off x="2842256" y="1609966"/>
            <a:ext cx="2511335" cy="830997"/>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Informasjonsskriv om brannsikkerhet og sjekkliste sendt ut fra kommunen til alle pensjonister</a:t>
            </a:r>
          </a:p>
        </p:txBody>
      </p:sp>
      <p:sp>
        <p:nvSpPr>
          <p:cNvPr id="14" name="TekstSylinder 13"/>
          <p:cNvSpPr txBox="1"/>
          <p:nvPr/>
        </p:nvSpPr>
        <p:spPr>
          <a:xfrm>
            <a:off x="165463" y="3020861"/>
            <a:ext cx="2547258" cy="830997"/>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Koble på Demensskolen for samarbeid om brannsikkerhet. Det er en viktig gruppe i forhold til brannsikkerhet. </a:t>
            </a:r>
          </a:p>
        </p:txBody>
      </p:sp>
      <p:sp>
        <p:nvSpPr>
          <p:cNvPr id="15" name="TekstSylinder 14"/>
          <p:cNvSpPr txBox="1"/>
          <p:nvPr/>
        </p:nvSpPr>
        <p:spPr>
          <a:xfrm>
            <a:off x="2797632" y="2502121"/>
            <a:ext cx="2555959" cy="830997"/>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Online kalkulator for brann-sikkerhet. F.eks. skjøteledning. Skjema hvor du fyller inn type apparat, så får du en score. </a:t>
            </a:r>
          </a:p>
        </p:txBody>
      </p:sp>
      <p:sp>
        <p:nvSpPr>
          <p:cNvPr id="16" name="TekstSylinder 15"/>
          <p:cNvSpPr txBox="1"/>
          <p:nvPr/>
        </p:nvSpPr>
        <p:spPr>
          <a:xfrm>
            <a:off x="8955678" y="5417159"/>
            <a:ext cx="3115491"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Kontakte kommunen og gi tilbud til Pensjonistforbundets lokallag om informasjonsopplegg</a:t>
            </a:r>
          </a:p>
        </p:txBody>
      </p:sp>
      <p:sp>
        <p:nvSpPr>
          <p:cNvPr id="17" name="TekstSylinder 16"/>
          <p:cNvSpPr txBox="1"/>
          <p:nvPr/>
        </p:nvSpPr>
        <p:spPr>
          <a:xfrm>
            <a:off x="5461360" y="6063490"/>
            <a:ext cx="3386549" cy="27699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Digitale grupper for å dele erfaring</a:t>
            </a:r>
          </a:p>
        </p:txBody>
      </p:sp>
      <p:sp>
        <p:nvSpPr>
          <p:cNvPr id="18" name="TekstSylinder 17"/>
          <p:cNvSpPr txBox="1"/>
          <p:nvPr/>
        </p:nvSpPr>
        <p:spPr>
          <a:xfrm>
            <a:off x="2797631" y="3394276"/>
            <a:ext cx="2570653" cy="101566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Informasjon, tilstedeværelse og troverdighet er viktig. Bruke teknologi for å finne gode løsninger. Søke samarbeid med organisasjoner som treffer eldre.</a:t>
            </a:r>
          </a:p>
        </p:txBody>
      </p:sp>
      <p:sp>
        <p:nvSpPr>
          <p:cNvPr id="19" name="TekstSylinder 18"/>
          <p:cNvSpPr txBox="1"/>
          <p:nvPr/>
        </p:nvSpPr>
        <p:spPr>
          <a:xfrm>
            <a:off x="2813953" y="4451323"/>
            <a:ext cx="2554331" cy="46166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Ta kontakt med forsikrings-selskap. Få gode tilbud. </a:t>
            </a:r>
          </a:p>
        </p:txBody>
      </p:sp>
      <p:sp>
        <p:nvSpPr>
          <p:cNvPr id="20" name="TekstSylinder 19"/>
          <p:cNvSpPr txBox="1"/>
          <p:nvPr/>
        </p:nvSpPr>
        <p:spPr>
          <a:xfrm>
            <a:off x="2813953" y="4954372"/>
            <a:ext cx="2539638" cy="138499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Bruk av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app</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på mobilen. Mange eldre har datamaskin, nettbrett, mobil, og vil kunne håndtere en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app</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der man kan gå gjennom ting som går på brannsikkerhet eller gjennomgang av huset. Avtale gjennom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appen</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med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brvs</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21" name="TekstSylinder 20"/>
          <p:cNvSpPr txBox="1"/>
          <p:nvPr/>
        </p:nvSpPr>
        <p:spPr>
          <a:xfrm>
            <a:off x="5461362" y="203108"/>
            <a:ext cx="3386548" cy="1200329"/>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Gratis medlemskap i alarmselskap for alle innbyggere i Norge. Alternativt for alle pensjonister. Enkelt å installere og vedlikeholde systemet. Burde være overkommelig å spandere dette på innbyggere. Dette vil kunne redusere dødsfall betraktelig. </a:t>
            </a:r>
          </a:p>
        </p:txBody>
      </p:sp>
      <p:sp>
        <p:nvSpPr>
          <p:cNvPr id="22" name="TekstSylinder 21"/>
          <p:cNvSpPr txBox="1"/>
          <p:nvPr/>
        </p:nvSpPr>
        <p:spPr>
          <a:xfrm>
            <a:off x="5461361" y="1485826"/>
            <a:ext cx="3386549" cy="830997"/>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TV-program om brann. TV har stor påvirkning og informasjonen kommer ut til folk. Det engasjerer. Et påkostet TV-program, type Helene sjekker inn. </a:t>
            </a:r>
          </a:p>
        </p:txBody>
      </p:sp>
      <p:sp>
        <p:nvSpPr>
          <p:cNvPr id="23" name="TekstSylinder 22"/>
          <p:cNvSpPr txBox="1"/>
          <p:nvPr/>
        </p:nvSpPr>
        <p:spPr>
          <a:xfrm>
            <a:off x="165463" y="4804236"/>
            <a:ext cx="2547258" cy="138499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Bruk av kommunikasjonsmidler. Kontakt med pårørende/naboer. Finnes gode hjelpemidler på dette for kontakt. KOMP: En bryter som gir kontakt med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brvs</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eller andre. Dette kan settes opp til å ha kontakt med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brvs</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24" name="TekstSylinder 23"/>
          <p:cNvSpPr txBox="1"/>
          <p:nvPr/>
        </p:nvSpPr>
        <p:spPr>
          <a:xfrm>
            <a:off x="5461361" y="2412629"/>
            <a:ext cx="3386549" cy="830997"/>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En personlig kontakt å snakke med om problemene og hvordan man kan løse dem. Gjerne i form av en telefonsamtale. Dette kan fungere også for synshemmede. </a:t>
            </a:r>
          </a:p>
        </p:txBody>
      </p:sp>
      <p:sp>
        <p:nvSpPr>
          <p:cNvPr id="25" name="TekstSylinder 24"/>
          <p:cNvSpPr txBox="1"/>
          <p:nvPr/>
        </p:nvSpPr>
        <p:spPr>
          <a:xfrm>
            <a:off x="5461361" y="3333118"/>
            <a:ext cx="3386549" cy="830997"/>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TV i borettslag: Når den skrus på, hopper det opp en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reminder</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En person som alle forholder seg til, som snakker om brannvern. En vill og gal person som alle kjenner. </a:t>
            </a:r>
          </a:p>
        </p:txBody>
      </p:sp>
      <p:sp>
        <p:nvSpPr>
          <p:cNvPr id="26" name="TekstSylinder 25"/>
          <p:cNvSpPr txBox="1"/>
          <p:nvPr/>
        </p:nvSpPr>
        <p:spPr>
          <a:xfrm>
            <a:off x="5461361" y="4232255"/>
            <a:ext cx="3386549"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App</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hvor informasjonsfilm hopper opp når du går inn på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appen</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Uten at du selv aktivt må trykke på noe. </a:t>
            </a:r>
          </a:p>
        </p:txBody>
      </p:sp>
      <p:sp>
        <p:nvSpPr>
          <p:cNvPr id="27" name="TekstSylinder 26"/>
          <p:cNvSpPr txBox="1"/>
          <p:nvPr/>
        </p:nvSpPr>
        <p:spPr>
          <a:xfrm>
            <a:off x="5454823" y="4946726"/>
            <a:ext cx="3393087" cy="101566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Brannstopp-</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app</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Registrerer en profil basert på skjema. Når du er på besøk hos noen som ikke har brannstopp-profil, får du varsel. Da sier du fra om at de må lage seg profil og spre det glade budskap. </a:t>
            </a:r>
          </a:p>
        </p:txBody>
      </p:sp>
      <p:sp>
        <p:nvSpPr>
          <p:cNvPr id="28" name="TekstSylinder 27"/>
          <p:cNvSpPr txBox="1"/>
          <p:nvPr/>
        </p:nvSpPr>
        <p:spPr>
          <a:xfrm>
            <a:off x="8955680" y="1423524"/>
            <a:ext cx="3131817" cy="646331"/>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Dokumentarserie: Avis/TV/radio-dokumentar – bruke media mer aktivt for å sette fokus på dette</a:t>
            </a:r>
          </a:p>
        </p:txBody>
      </p:sp>
      <p:sp>
        <p:nvSpPr>
          <p:cNvPr id="29" name="TekstSylinder 28"/>
          <p:cNvSpPr txBox="1"/>
          <p:nvPr/>
        </p:nvSpPr>
        <p:spPr>
          <a:xfrm>
            <a:off x="8955681" y="757106"/>
            <a:ext cx="3131816"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Pårørende/barnebarn blir trent og går gjennom kartlegging sammen med sine foreldre/besteforeldre</a:t>
            </a:r>
          </a:p>
        </p:txBody>
      </p:sp>
      <p:sp>
        <p:nvSpPr>
          <p:cNvPr id="30" name="TekstSylinder 29"/>
          <p:cNvSpPr txBox="1"/>
          <p:nvPr/>
        </p:nvSpPr>
        <p:spPr>
          <a:xfrm>
            <a:off x="8955681" y="188495"/>
            <a:ext cx="3131816" cy="46166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Andre pensjonister kommer på besøk og kan hjelpe med kartlegging</a:t>
            </a:r>
          </a:p>
        </p:txBody>
      </p:sp>
      <p:sp>
        <p:nvSpPr>
          <p:cNvPr id="31" name="TekstSylinder 30"/>
          <p:cNvSpPr txBox="1"/>
          <p:nvPr/>
        </p:nvSpPr>
        <p:spPr>
          <a:xfrm>
            <a:off x="8939354" y="2123610"/>
            <a:ext cx="3131817" cy="46166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Der eldre møtes,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brvs</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kommer og holder presentasjoner</a:t>
            </a:r>
          </a:p>
        </p:txBody>
      </p:sp>
      <p:sp>
        <p:nvSpPr>
          <p:cNvPr id="32" name="TekstSylinder 31"/>
          <p:cNvSpPr txBox="1"/>
          <p:nvPr/>
        </p:nvSpPr>
        <p:spPr>
          <a:xfrm>
            <a:off x="8955680" y="2680461"/>
            <a:ext cx="3115491"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Chat direkte med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brvs</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Eldre ingen homogen gruppe, ulike løsninger for ulike personer. </a:t>
            </a:r>
          </a:p>
        </p:txBody>
      </p:sp>
      <p:sp>
        <p:nvSpPr>
          <p:cNvPr id="33" name="TekstSylinder 32"/>
          <p:cNvSpPr txBox="1"/>
          <p:nvPr/>
        </p:nvSpPr>
        <p:spPr>
          <a:xfrm>
            <a:off x="8955681" y="3390193"/>
            <a:ext cx="3131816" cy="46166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Forsikringsselskap, tilby kartleggingsverktøy sammen med </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brvs</a:t>
            </a:r>
            <a:endPar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 name="TekstSylinder 33"/>
          <p:cNvSpPr txBox="1"/>
          <p:nvPr/>
        </p:nvSpPr>
        <p:spPr>
          <a:xfrm>
            <a:off x="8955679" y="3945562"/>
            <a:ext cx="3115491" cy="27699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Brannslukkekurs med praktisk trening</a:t>
            </a:r>
          </a:p>
        </p:txBody>
      </p:sp>
      <p:sp>
        <p:nvSpPr>
          <p:cNvPr id="35" name="TekstSylinder 34"/>
          <p:cNvSpPr txBox="1"/>
          <p:nvPr/>
        </p:nvSpPr>
        <p:spPr>
          <a:xfrm>
            <a:off x="8939354" y="4342571"/>
            <a:ext cx="3131816" cy="46166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Komfyrvakt og annet utstyr bør tas i bruk, søke NAV, Husbanken (?)</a:t>
            </a:r>
          </a:p>
        </p:txBody>
      </p:sp>
      <p:sp>
        <p:nvSpPr>
          <p:cNvPr id="36" name="TekstSylinder 35"/>
          <p:cNvSpPr txBox="1"/>
          <p:nvPr/>
        </p:nvSpPr>
        <p:spPr>
          <a:xfrm>
            <a:off x="8955679" y="4878586"/>
            <a:ext cx="3115491" cy="46166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Enkel og tydelig kommunikasjon om hva man bør gjøre av tiltak</a:t>
            </a:r>
          </a:p>
        </p:txBody>
      </p:sp>
    </p:spTree>
    <p:extLst>
      <p:ext uri="{BB962C8B-B14F-4D97-AF65-F5344CB8AC3E}">
        <p14:creationId xmlns:p14="http://schemas.microsoft.com/office/powerpoint/2010/main" val="3683702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74879"/>
            <a:ext cx="10515600" cy="1325563"/>
          </a:xfrm>
        </p:spPr>
        <p:txBody>
          <a:bodyPr/>
          <a:lstStyle/>
          <a:p>
            <a:r>
              <a:rPr lang="nb-NO" dirty="0"/>
              <a:t>Eksempler fra noen av ideene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563016880"/>
              </p:ext>
            </p:extLst>
          </p:nvPr>
        </p:nvGraphicFramePr>
        <p:xfrm>
          <a:off x="838200" y="2388955"/>
          <a:ext cx="10515600" cy="324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53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3">
            <a:extLst>
              <a:ext uri="{FF2B5EF4-FFF2-40B4-BE49-F238E27FC236}">
                <a16:creationId xmlns:a16="http://schemas.microsoft.com/office/drawing/2014/main" id="{4DAE9060-1203-46FD-AB09-E5F90128BE68}"/>
              </a:ext>
            </a:extLst>
          </p:cNvPr>
          <p:cNvGraphicFramePr>
            <a:graphicFrameLocks/>
          </p:cNvGraphicFramePr>
          <p:nvPr>
            <p:extLst>
              <p:ext uri="{D42A27DB-BD31-4B8C-83A1-F6EECF244321}">
                <p14:modId xmlns:p14="http://schemas.microsoft.com/office/powerpoint/2010/main" val="1640639007"/>
              </p:ext>
            </p:extLst>
          </p:nvPr>
        </p:nvGraphicFramePr>
        <p:xfrm>
          <a:off x="836146" y="2166876"/>
          <a:ext cx="10515600" cy="324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340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0" y="944200"/>
            <a:ext cx="11974286" cy="6257108"/>
          </a:xfrm>
          <a:prstGeom prst="rect">
            <a:avLst/>
          </a:prstGeom>
        </p:spPr>
      </p:pic>
      <p:sp>
        <p:nvSpPr>
          <p:cNvPr id="2" name="Tittel 1">
            <a:extLst>
              <a:ext uri="{FF2B5EF4-FFF2-40B4-BE49-F238E27FC236}">
                <a16:creationId xmlns:a16="http://schemas.microsoft.com/office/drawing/2014/main" id="{F2B8FF24-B60F-4AA9-861A-6457BC8EB8D3}"/>
              </a:ext>
            </a:extLst>
          </p:cNvPr>
          <p:cNvSpPr>
            <a:spLocks noGrp="1"/>
          </p:cNvSpPr>
          <p:nvPr>
            <p:ph type="title"/>
          </p:nvPr>
        </p:nvSpPr>
        <p:spPr>
          <a:xfrm>
            <a:off x="2742929" y="1704150"/>
            <a:ext cx="7824923" cy="1274181"/>
          </a:xfrm>
          <a:solidFill>
            <a:srgbClr val="FF0000"/>
          </a:solidFill>
        </p:spPr>
        <p:txBody>
          <a:bodyPr>
            <a:normAutofit/>
          </a:bodyPr>
          <a:lstStyle/>
          <a:p>
            <a:pPr algn="ctr"/>
            <a:r>
              <a:rPr lang="nb-NO" sz="2000" dirty="0">
                <a:solidFill>
                  <a:schemeClr val="tx1"/>
                </a:solidFill>
                <a:cs typeface="Arial"/>
              </a:rPr>
              <a:t>Ny teknikk for å skape bedre og mer treffsikre måter å formidle brannsikkerhet på, hvor brukermedvirkning er sentralt?</a:t>
            </a:r>
          </a:p>
        </p:txBody>
      </p:sp>
    </p:spTree>
    <p:extLst>
      <p:ext uri="{BB962C8B-B14F-4D97-AF65-F5344CB8AC3E}">
        <p14:creationId xmlns:p14="http://schemas.microsoft.com/office/powerpoint/2010/main" val="329092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67138" y="2921115"/>
            <a:ext cx="4005263" cy="1325563"/>
          </a:xfrm>
        </p:spPr>
        <p:txBody>
          <a:bodyPr/>
          <a:lstStyle/>
          <a:p>
            <a:r>
              <a:rPr lang="nb-NO" dirty="0"/>
              <a:t>Takk for meg!</a:t>
            </a:r>
          </a:p>
        </p:txBody>
      </p:sp>
    </p:spTree>
    <p:extLst>
      <p:ext uri="{BB962C8B-B14F-4D97-AF65-F5344CB8AC3E}">
        <p14:creationId xmlns:p14="http://schemas.microsoft.com/office/powerpoint/2010/main" val="25969810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nvesenet Powerpoint" id="{3E81AB4A-0FA6-497A-8814-C0D9A37ADD57}" vid="{56747B86-CC6A-4B3A-97EC-78D1FFE7FD85}"/>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81D3F67A5EF9E4F9A48DA5C19479993" ma:contentTypeVersion="7" ma:contentTypeDescription="Opprett et nytt dokument." ma:contentTypeScope="" ma:versionID="9650ca5242e7df66c77fba4e704b541c">
  <xsd:schema xmlns:xsd="http://www.w3.org/2001/XMLSchema" xmlns:xs="http://www.w3.org/2001/XMLSchema" xmlns:p="http://schemas.microsoft.com/office/2006/metadata/properties" xmlns:ns3="b7fd6c7e-3568-4afc-8216-895a7ac03a34" targetNamespace="http://schemas.microsoft.com/office/2006/metadata/properties" ma:root="true" ma:fieldsID="26c0c84a4b74a02680e9567b02dd9930" ns3:_="">
    <xsd:import namespace="b7fd6c7e-3568-4afc-8216-895a7ac03a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d6c7e-3568-4afc-8216-895a7ac03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A60B54-F116-460D-AA0F-985AD9BB94E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fd6c7e-3568-4afc-8216-895a7ac03a34"/>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932F6A9-67D5-4777-AC84-A3EF5E704F51}">
  <ds:schemaRefs>
    <ds:schemaRef ds:uri="http://schemas.microsoft.com/sharepoint/v3/contenttype/forms"/>
  </ds:schemaRefs>
</ds:datastoreItem>
</file>

<file path=customXml/itemProps3.xml><?xml version="1.0" encoding="utf-8"?>
<ds:datastoreItem xmlns:ds="http://schemas.openxmlformats.org/officeDocument/2006/customXml" ds:itemID="{8913C020-A4EC-4A75-8173-5B6314CB3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d6c7e-3568-4afc-8216-895a7ac03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RBR_powerpoint_mal</Template>
  <TotalTime>2703</TotalTime>
  <Words>2418</Words>
  <Application>Microsoft Office PowerPoint</Application>
  <PresentationFormat>Widescreen</PresentationFormat>
  <Paragraphs>93</Paragraphs>
  <Slides>7</Slides>
  <Notes>7</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7</vt:i4>
      </vt:variant>
    </vt:vector>
  </HeadingPairs>
  <TitlesOfParts>
    <vt:vector size="11" baseType="lpstr">
      <vt:lpstr>Arial</vt:lpstr>
      <vt:lpstr>Calibri</vt:lpstr>
      <vt:lpstr>Office-tema</vt:lpstr>
      <vt:lpstr>1_Office-tema</vt:lpstr>
      <vt:lpstr>Nye måter å jobbe med brannsikkerhet i hjemmet</vt:lpstr>
      <vt:lpstr>PowerPoint-presentasjon</vt:lpstr>
      <vt:lpstr>PowerPoint-presentasjon</vt:lpstr>
      <vt:lpstr>Eksempler fra noen av ideene</vt:lpstr>
      <vt:lpstr>PowerPoint-presentasjon</vt:lpstr>
      <vt:lpstr>Ny teknikk for å skape bedre og mer treffsikre måter å formidle brannsikkerhet på, hvor brukermedvirkning er sentralt?</vt:lpstr>
      <vt:lpstr>Takk for meg!</vt:lpstr>
    </vt:vector>
  </TitlesOfParts>
  <Company>Rogaland brann og redning IKS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 måter å jobbe med brannsikkerhet i hjemmet</dc:title>
  <dc:creator>Elin Holta Røssland</dc:creator>
  <cp:lastModifiedBy>Elin Holta Røssland</cp:lastModifiedBy>
  <cp:revision>571</cp:revision>
  <dcterms:created xsi:type="dcterms:W3CDTF">2021-03-18T12:11:17Z</dcterms:created>
  <dcterms:modified xsi:type="dcterms:W3CDTF">2021-04-20T10:28:20Z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0x010100481D3F67A5EF9E4F9A48DA5C19479993</vt:lpwstr>
  </property>
</Properties>
</file>